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3"/>
  </p:notesMasterIdLst>
  <p:sldIdLst>
    <p:sldId id="257" r:id="rId5"/>
    <p:sldId id="271" r:id="rId6"/>
    <p:sldId id="267" r:id="rId7"/>
    <p:sldId id="272" r:id="rId8"/>
    <p:sldId id="275" r:id="rId9"/>
    <p:sldId id="273" r:id="rId10"/>
    <p:sldId id="276"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1"/>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F2DE63D5-997A-4646-A377-4702673A728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92" autoAdjust="0"/>
    <p:restoredTop sz="95126" autoAdjust="0"/>
  </p:normalViewPr>
  <p:slideViewPr>
    <p:cSldViewPr snapToGrid="0">
      <p:cViewPr>
        <p:scale>
          <a:sx n="80" d="100"/>
          <a:sy n="80" d="100"/>
        </p:scale>
        <p:origin x="-252" y="120"/>
      </p:cViewPr>
      <p:guideLst>
        <p:guide orient="horz" pos="2160"/>
        <p:guide pos="3840"/>
      </p:guideLst>
    </p:cSldViewPr>
  </p:slideViewPr>
  <p:outlineViewPr>
    <p:cViewPr>
      <p:scale>
        <a:sx n="33" d="100"/>
        <a:sy n="33" d="100"/>
      </p:scale>
      <p:origin x="0" y="0"/>
    </p:cViewPr>
  </p:outlineViewPr>
  <p:notesTextViewPr>
    <p:cViewPr>
      <p:scale>
        <a:sx n="200" d="100"/>
        <a:sy n="2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65716D-39C9-48C4-A3EB-B88E4515427D}" type="datetimeFigureOut">
              <a:rPr lang="en-US" smtClean="0"/>
              <a:pPr/>
              <a:t>5/9/2021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C6D3C-9EB0-4F2C-9026-3887D1CDB44E}" type="slidenum">
              <a:rPr lang="en-US" smtClean="0"/>
              <a:pPr/>
              <a:t>‹#›</a:t>
            </a:fld>
            <a:endParaRPr lang="en-US" dirty="0"/>
          </a:p>
        </p:txBody>
      </p:sp>
    </p:spTree>
    <p:extLst>
      <p:ext uri="{BB962C8B-B14F-4D97-AF65-F5344CB8AC3E}">
        <p14:creationId xmlns:p14="http://schemas.microsoft.com/office/powerpoint/2010/main" xmlns="" val="243776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1</a:t>
            </a:fld>
            <a:endParaRPr lang="en-US" dirty="0"/>
          </a:p>
        </p:txBody>
      </p:sp>
    </p:spTree>
    <p:extLst>
      <p:ext uri="{BB962C8B-B14F-4D97-AF65-F5344CB8AC3E}">
        <p14:creationId xmlns:p14="http://schemas.microsoft.com/office/powerpoint/2010/main" xmlns="" val="345574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Disaster preparedness plan ensures that healthcare providers conceptualize events that may occur and plan for them. End-of-life care is complex and a disaster can cause effects that are overwhelming for healthcare providers. </a:t>
            </a: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2</a:t>
            </a:fld>
            <a:endParaRPr lang="en-US" dirty="0"/>
          </a:p>
        </p:txBody>
      </p:sp>
    </p:spTree>
    <p:extLst>
      <p:ext uri="{BB962C8B-B14F-4D97-AF65-F5344CB8AC3E}">
        <p14:creationId xmlns:p14="http://schemas.microsoft.com/office/powerpoint/2010/main" xmlns="" val="66120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ClrTx/>
              <a:buFont typeface="Wingdings" pitchFamily="2" charset="2"/>
              <a:buNone/>
            </a:pPr>
            <a:r>
              <a:rPr lang="en-US" sz="1200" dirty="0">
                <a:effectLst/>
                <a:latin typeface="Arial" panose="020B0604020202020204" pitchFamily="34" charset="0"/>
                <a:ea typeface="Calibri" panose="020F0502020204030204" pitchFamily="34" charset="0"/>
                <a:cs typeface="Arial" panose="020B0604020202020204" pitchFamily="34" charset="0"/>
              </a:rPr>
              <a:t>The disaster preparedness toolkit offers step by step directions and useful resources for providing end-of-life with a safer, resilient, efficient and effective end of life care. The tool kit is intended to be used by end of life patient’s care givers, family members, nurses, social workers, and other healthcare providers prepared for patients for end-of-life. The purpose of this presents </a:t>
            </a: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3</a:t>
            </a:fld>
            <a:endParaRPr lang="en-US" dirty="0"/>
          </a:p>
        </p:txBody>
      </p:sp>
    </p:spTree>
    <p:extLst>
      <p:ext uri="{BB962C8B-B14F-4D97-AF65-F5344CB8AC3E}">
        <p14:creationId xmlns:p14="http://schemas.microsoft.com/office/powerpoint/2010/main" xmlns="" val="623811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4</a:t>
            </a:fld>
            <a:endParaRPr lang="en-US" dirty="0"/>
          </a:p>
        </p:txBody>
      </p:sp>
    </p:spTree>
    <p:extLst>
      <p:ext uri="{BB962C8B-B14F-4D97-AF65-F5344CB8AC3E}">
        <p14:creationId xmlns:p14="http://schemas.microsoft.com/office/powerpoint/2010/main" xmlns="" val="246141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ClrTx/>
              <a:buFont typeface="Wingdings" pitchFamily="2" charset="2"/>
              <a:buNone/>
            </a:pPr>
            <a:r>
              <a:rPr lang="en-US" sz="2200" dirty="0">
                <a:effectLst/>
                <a:latin typeface="Arial" panose="020B0604020202020204" pitchFamily="34" charset="0"/>
                <a:ea typeface="Calibri" panose="020F0502020204030204" pitchFamily="34" charset="0"/>
                <a:cs typeface="Arial" panose="020B0604020202020204" pitchFamily="34" charset="0"/>
              </a:rPr>
              <a:t>Disaster preparedness ensures that appropriate procedures, resources and system are put in place to help those affected by disaster. Key elements of disaster preparedness toolkit include: Communication, guidelines and protocols.</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5</a:t>
            </a:fld>
            <a:endParaRPr lang="en-US" dirty="0"/>
          </a:p>
        </p:txBody>
      </p:sp>
    </p:spTree>
    <p:extLst>
      <p:ext uri="{BB962C8B-B14F-4D97-AF65-F5344CB8AC3E}">
        <p14:creationId xmlns:p14="http://schemas.microsoft.com/office/powerpoint/2010/main" xmlns="" val="1756820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Advance care planning (ACP) is the process of having meaningful conversations about what is important to a person and what they would want for their future care. It is a way of helping a person to understand their illness or medical condition and how it might impact them in the future. It is also a way to find out what matters to the person and what their wishes and preferences are.</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6</a:t>
            </a:fld>
            <a:endParaRPr lang="en-US" dirty="0"/>
          </a:p>
        </p:txBody>
      </p:sp>
    </p:spTree>
    <p:extLst>
      <p:ext uri="{BB962C8B-B14F-4D97-AF65-F5344CB8AC3E}">
        <p14:creationId xmlns:p14="http://schemas.microsoft.com/office/powerpoint/2010/main" xmlns="" val="507353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latin typeface="Times New Roman" panose="02020603050405020304" pitchFamily="18" charset="0"/>
                <a:cs typeface="Times New Roman" panose="02020603050405020304" pitchFamily="18" charset="0"/>
              </a:rPr>
              <a:t>End of life care is complex and comprehensive and often require cooperation among various healthcare providers and specialists including nurses, therapists, hospice staff, physiotherapist and chaplains. Resources required for end of life care include critical care equipment, hospitals and medication. </a:t>
            </a:r>
          </a:p>
        </p:txBody>
      </p:sp>
      <p:sp>
        <p:nvSpPr>
          <p:cNvPr id="4" name="Slide Number Placeholder 3"/>
          <p:cNvSpPr>
            <a:spLocks noGrp="1"/>
          </p:cNvSpPr>
          <p:nvPr>
            <p:ph type="sldNum" sz="quarter" idx="5"/>
          </p:nvPr>
        </p:nvSpPr>
        <p:spPr/>
        <p:txBody>
          <a:bodyPr/>
          <a:lstStyle/>
          <a:p>
            <a:fld id="{060C6D3C-9EB0-4F2C-9026-3887D1CDB44E}" type="slidenum">
              <a:rPr lang="en-US" smtClean="0"/>
              <a:pPr/>
              <a:t>7</a:t>
            </a:fld>
            <a:endParaRPr lang="en-US" dirty="0"/>
          </a:p>
        </p:txBody>
      </p:sp>
    </p:spTree>
    <p:extLst>
      <p:ext uri="{BB962C8B-B14F-4D97-AF65-F5344CB8AC3E}">
        <p14:creationId xmlns:p14="http://schemas.microsoft.com/office/powerpoint/2010/main" xmlns="" val="577058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8</a:t>
            </a:fld>
            <a:endParaRPr lang="en-US" dirty="0"/>
          </a:p>
        </p:txBody>
      </p:sp>
    </p:spTree>
    <p:extLst>
      <p:ext uri="{BB962C8B-B14F-4D97-AF65-F5344CB8AC3E}">
        <p14:creationId xmlns:p14="http://schemas.microsoft.com/office/powerpoint/2010/main" xmlns="" val="382693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612000" tIns="0" anchor="ctr"/>
          <a:lstStyle>
            <a:lvl1pPr marL="0" indent="0" algn="l">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p:nvPr>
        </p:nvSpPr>
        <p:spPr>
          <a:xfrm>
            <a:off x="2520000" y="0"/>
            <a:ext cx="9672000" cy="6857999"/>
          </a:xfrm>
          <a:solidFill>
            <a:schemeClr val="tx2">
              <a:alpha val="70000"/>
            </a:schemeClr>
          </a:solidFill>
        </p:spPr>
        <p:txBody>
          <a:bodyPr lIns="1116000" rIns="180000" anchor="ctr"/>
          <a:lstStyle>
            <a:lvl1pPr algn="l">
              <a:defRPr sz="500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35C97F3D-57FA-4E82-9EEC-E93088055A15}"/>
              </a:ext>
            </a:extLst>
          </p:cNvPr>
          <p:cNvSpPr>
            <a:spLocks noGrp="1"/>
          </p:cNvSpPr>
          <p:nvPr>
            <p:ph type="subTitle" idx="1"/>
          </p:nvPr>
        </p:nvSpPr>
        <p:spPr>
          <a:xfrm>
            <a:off x="3600000" y="4276447"/>
            <a:ext cx="5161550" cy="620016"/>
          </a:xfrm>
          <a:gradFill>
            <a:gsLst>
              <a:gs pos="0">
                <a:schemeClr val="tx2"/>
              </a:gs>
              <a:gs pos="100000">
                <a:schemeClr val="accent2"/>
              </a:gs>
            </a:gsLst>
            <a:lin ang="14400000" scaled="0"/>
          </a:gradFill>
        </p:spPr>
        <p:txBody>
          <a:bodyPr lIns="144000" anchor="ctr"/>
          <a:lstStyle>
            <a:lvl1pPr marL="0" indent="0" algn="l">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6">
            <a:extLst>
              <a:ext uri="{FF2B5EF4-FFF2-40B4-BE49-F238E27FC236}">
                <a16:creationId xmlns:a16="http://schemas.microsoft.com/office/drawing/2014/main" xmlns="" id="{E31775C8-C7F0-4EC5-A9C0-53AE3A0C5F7B}"/>
              </a:ext>
            </a:extLst>
          </p:cNvPr>
          <p:cNvSpPr>
            <a:spLocks noGrp="1"/>
          </p:cNvSpPr>
          <p:nvPr>
            <p:ph type="ftr" sz="quarter" idx="10"/>
          </p:nvPr>
        </p:nvSpPr>
        <p:spPr>
          <a:xfrm>
            <a:off x="3600000" y="6262080"/>
            <a:ext cx="7560000" cy="360000"/>
          </a:xfrm>
        </p:spPr>
        <p:txBody>
          <a:bodyPr/>
          <a:lstStyle/>
          <a:p>
            <a:endParaRPr lang="en-US" dirty="0"/>
          </a:p>
        </p:txBody>
      </p:sp>
      <p:sp>
        <p:nvSpPr>
          <p:cNvPr id="8" name="Slide Number Placeholder 7">
            <a:extLst>
              <a:ext uri="{FF2B5EF4-FFF2-40B4-BE49-F238E27FC236}">
                <a16:creationId xmlns:a16="http://schemas.microsoft.com/office/drawing/2014/main" xmlns="" id="{9E8B0AE2-DA19-49E2-AC81-5272385D304C}"/>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214234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6858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19" name="Freeform: Shape 18">
            <a:extLst>
              <a:ext uri="{FF2B5EF4-FFF2-40B4-BE49-F238E27FC236}">
                <a16:creationId xmlns:a16="http://schemas.microsoft.com/office/drawing/2014/main" xmlns="" id="{78907576-77BD-4FD0-A9FE-48D249CB435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303794"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303794"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66363"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66363"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828931"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828931"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867711"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30280"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392848"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22" name="Text Placeholder 4">
            <a:extLst>
              <a:ext uri="{FF2B5EF4-FFF2-40B4-BE49-F238E27FC236}">
                <a16:creationId xmlns:a16="http://schemas.microsoft.com/office/drawing/2014/main" xmlns="" id="{FE407FE5-15DF-40F7-B14C-0A04CC30CD66}"/>
              </a:ext>
            </a:extLst>
          </p:cNvPr>
          <p:cNvSpPr>
            <a:spLocks noGrp="1"/>
          </p:cNvSpPr>
          <p:nvPr>
            <p:ph type="body" sz="quarter" idx="26" hasCustomPrompt="1"/>
          </p:nvPr>
        </p:nvSpPr>
        <p:spPr>
          <a:xfrm>
            <a:off x="1303794"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3" name="Text Placeholder 12">
            <a:extLst>
              <a:ext uri="{FF2B5EF4-FFF2-40B4-BE49-F238E27FC236}">
                <a16:creationId xmlns:a16="http://schemas.microsoft.com/office/drawing/2014/main" xmlns="" id="{7DD73F77-2E6A-450D-B4AF-8643D8AE1ECE}"/>
              </a:ext>
            </a:extLst>
          </p:cNvPr>
          <p:cNvSpPr>
            <a:spLocks noGrp="1"/>
          </p:cNvSpPr>
          <p:nvPr>
            <p:ph type="body" sz="quarter" idx="27" hasCustomPrompt="1"/>
          </p:nvPr>
        </p:nvSpPr>
        <p:spPr>
          <a:xfrm>
            <a:off x="1303794"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4" name="Text Placeholder 4">
            <a:extLst>
              <a:ext uri="{FF2B5EF4-FFF2-40B4-BE49-F238E27FC236}">
                <a16:creationId xmlns:a16="http://schemas.microsoft.com/office/drawing/2014/main" xmlns="" id="{7F1CAED2-2A78-4780-A303-060C24C56526}"/>
              </a:ext>
            </a:extLst>
          </p:cNvPr>
          <p:cNvSpPr>
            <a:spLocks noGrp="1"/>
          </p:cNvSpPr>
          <p:nvPr>
            <p:ph type="body" sz="quarter" idx="28" hasCustomPrompt="1"/>
          </p:nvPr>
        </p:nvSpPr>
        <p:spPr>
          <a:xfrm>
            <a:off x="5066363"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7" name="Text Placeholder 12">
            <a:extLst>
              <a:ext uri="{FF2B5EF4-FFF2-40B4-BE49-F238E27FC236}">
                <a16:creationId xmlns:a16="http://schemas.microsoft.com/office/drawing/2014/main" xmlns="" id="{4E77CA0B-49F8-4EE9-84A7-AB28FD1CC1ED}"/>
              </a:ext>
            </a:extLst>
          </p:cNvPr>
          <p:cNvSpPr>
            <a:spLocks noGrp="1"/>
          </p:cNvSpPr>
          <p:nvPr>
            <p:ph type="body" sz="quarter" idx="29" hasCustomPrompt="1"/>
          </p:nvPr>
        </p:nvSpPr>
        <p:spPr>
          <a:xfrm>
            <a:off x="5066363"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8" name="Text Placeholder 4">
            <a:extLst>
              <a:ext uri="{FF2B5EF4-FFF2-40B4-BE49-F238E27FC236}">
                <a16:creationId xmlns:a16="http://schemas.microsoft.com/office/drawing/2014/main" xmlns="" id="{5D4F2294-CE3A-4705-BCB3-C5DAFA373C25}"/>
              </a:ext>
            </a:extLst>
          </p:cNvPr>
          <p:cNvSpPr>
            <a:spLocks noGrp="1"/>
          </p:cNvSpPr>
          <p:nvPr>
            <p:ph type="body" sz="quarter" idx="30" hasCustomPrompt="1"/>
          </p:nvPr>
        </p:nvSpPr>
        <p:spPr>
          <a:xfrm>
            <a:off x="8828931"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32" name="Text Placeholder 12">
            <a:extLst>
              <a:ext uri="{FF2B5EF4-FFF2-40B4-BE49-F238E27FC236}">
                <a16:creationId xmlns:a16="http://schemas.microsoft.com/office/drawing/2014/main" xmlns="" id="{7B49F9AF-7698-444D-8D12-FA0B6A713E03}"/>
              </a:ext>
            </a:extLst>
          </p:cNvPr>
          <p:cNvSpPr>
            <a:spLocks noGrp="1"/>
          </p:cNvSpPr>
          <p:nvPr>
            <p:ph type="body" sz="quarter" idx="31" hasCustomPrompt="1"/>
          </p:nvPr>
        </p:nvSpPr>
        <p:spPr>
          <a:xfrm>
            <a:off x="8828931"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33" name="Picture Placeholder 25">
            <a:extLst>
              <a:ext uri="{FF2B5EF4-FFF2-40B4-BE49-F238E27FC236}">
                <a16:creationId xmlns:a16="http://schemas.microsoft.com/office/drawing/2014/main" xmlns="" id="{6057C2E9-1501-4819-B77D-23A0268DB0F1}"/>
              </a:ext>
            </a:extLst>
          </p:cNvPr>
          <p:cNvSpPr>
            <a:spLocks noGrp="1"/>
          </p:cNvSpPr>
          <p:nvPr>
            <p:ph type="pic" sz="quarter" idx="32" hasCustomPrompt="1"/>
          </p:nvPr>
        </p:nvSpPr>
        <p:spPr>
          <a:xfrm>
            <a:off x="1867711"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4" name="Picture Placeholder 25">
            <a:extLst>
              <a:ext uri="{FF2B5EF4-FFF2-40B4-BE49-F238E27FC236}">
                <a16:creationId xmlns:a16="http://schemas.microsoft.com/office/drawing/2014/main" xmlns="" id="{C77B8544-1CEE-4ED4-89E8-ED042673804D}"/>
              </a:ext>
            </a:extLst>
          </p:cNvPr>
          <p:cNvSpPr>
            <a:spLocks noGrp="1"/>
          </p:cNvSpPr>
          <p:nvPr>
            <p:ph type="pic" sz="quarter" idx="33" hasCustomPrompt="1"/>
          </p:nvPr>
        </p:nvSpPr>
        <p:spPr>
          <a:xfrm>
            <a:off x="5630280"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5" name="Picture Placeholder 25">
            <a:extLst>
              <a:ext uri="{FF2B5EF4-FFF2-40B4-BE49-F238E27FC236}">
                <a16:creationId xmlns:a16="http://schemas.microsoft.com/office/drawing/2014/main" xmlns="" id="{E1131D92-0382-469E-A358-A2EC5FDCCF32}"/>
              </a:ext>
            </a:extLst>
          </p:cNvPr>
          <p:cNvSpPr>
            <a:spLocks noGrp="1"/>
          </p:cNvSpPr>
          <p:nvPr>
            <p:ph type="pic" sz="quarter" idx="34" hasCustomPrompt="1"/>
          </p:nvPr>
        </p:nvSpPr>
        <p:spPr>
          <a:xfrm>
            <a:off x="9392848"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 name="Title 2">
            <a:extLst>
              <a:ext uri="{FF2B5EF4-FFF2-40B4-BE49-F238E27FC236}">
                <a16:creationId xmlns:a16="http://schemas.microsoft.com/office/drawing/2014/main" xmlns="" id="{7C0EBF36-B9CA-4962-B198-27B56B54E58C}"/>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xmlns="" val="23921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sted Image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hasCustomPrompt="1"/>
          </p:nvPr>
        </p:nvSpPr>
        <p:spPr>
          <a:xfrm>
            <a:off x="2095500" y="1992933"/>
            <a:ext cx="9388499" cy="1095375"/>
          </a:xfrm>
        </p:spPr>
        <p:txBody>
          <a:bodyPr/>
          <a:lstStyle>
            <a:lvl1pPr marL="0" indent="0">
              <a:buNone/>
              <a:defRPr/>
            </a:lvl1pPr>
          </a:lstStyle>
          <a:p>
            <a:pPr lvl="0"/>
            <a:r>
              <a:rPr lang="en-US" dirty="0"/>
              <a:t>Description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11" name="Picture Placeholder 10">
            <a:extLst>
              <a:ext uri="{FF2B5EF4-FFF2-40B4-BE49-F238E27FC236}">
                <a16:creationId xmlns:a16="http://schemas.microsoft.com/office/drawing/2014/main" xmlns="" id="{A98EA298-DD21-4B69-8125-094245EDF713}"/>
              </a:ext>
            </a:extLst>
          </p:cNvPr>
          <p:cNvSpPr>
            <a:spLocks noGrp="1"/>
          </p:cNvSpPr>
          <p:nvPr>
            <p:ph type="pic" sz="quarter" idx="13" hasCustomPrompt="1"/>
          </p:nvPr>
        </p:nvSpPr>
        <p:spPr>
          <a:xfrm>
            <a:off x="684213" y="19929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2" name="Picture Placeholder 10">
            <a:extLst>
              <a:ext uri="{FF2B5EF4-FFF2-40B4-BE49-F238E27FC236}">
                <a16:creationId xmlns:a16="http://schemas.microsoft.com/office/drawing/2014/main" xmlns="" id="{4C93EFCC-1E62-4200-9E96-2476EE2581BF}"/>
              </a:ext>
            </a:extLst>
          </p:cNvPr>
          <p:cNvSpPr>
            <a:spLocks noGrp="1"/>
          </p:cNvSpPr>
          <p:nvPr>
            <p:ph type="pic" sz="quarter" idx="14" hasCustomPrompt="1"/>
          </p:nvPr>
        </p:nvSpPr>
        <p:spPr>
          <a:xfrm>
            <a:off x="684213" y="34311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3" name="Picture Placeholder 10">
            <a:extLst>
              <a:ext uri="{FF2B5EF4-FFF2-40B4-BE49-F238E27FC236}">
                <a16:creationId xmlns:a16="http://schemas.microsoft.com/office/drawing/2014/main" xmlns="" id="{8741D874-BD81-4469-AA1C-32517FD7C37B}"/>
              </a:ext>
            </a:extLst>
          </p:cNvPr>
          <p:cNvSpPr>
            <a:spLocks noGrp="1"/>
          </p:cNvSpPr>
          <p:nvPr>
            <p:ph type="pic" sz="quarter" idx="15" hasCustomPrompt="1"/>
          </p:nvPr>
        </p:nvSpPr>
        <p:spPr>
          <a:xfrm>
            <a:off x="684213" y="48693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4" name="Content Placeholder 2">
            <a:extLst>
              <a:ext uri="{FF2B5EF4-FFF2-40B4-BE49-F238E27FC236}">
                <a16:creationId xmlns:a16="http://schemas.microsoft.com/office/drawing/2014/main" xmlns="" id="{CFB0B599-DDEF-43E9-A07F-FC328C595BCE}"/>
              </a:ext>
            </a:extLst>
          </p:cNvPr>
          <p:cNvSpPr>
            <a:spLocks noGrp="1"/>
          </p:cNvSpPr>
          <p:nvPr>
            <p:ph idx="16" hasCustomPrompt="1"/>
          </p:nvPr>
        </p:nvSpPr>
        <p:spPr>
          <a:xfrm>
            <a:off x="2095500" y="3422739"/>
            <a:ext cx="9388499" cy="1095375"/>
          </a:xfrm>
        </p:spPr>
        <p:txBody>
          <a:bodyPr/>
          <a:lstStyle>
            <a:lvl1pPr marL="0" indent="0">
              <a:buNone/>
              <a:defRPr/>
            </a:lvl1pPr>
          </a:lstStyle>
          <a:p>
            <a:pPr lvl="0"/>
            <a:r>
              <a:rPr lang="en-US" dirty="0"/>
              <a:t>Description Here</a:t>
            </a:r>
          </a:p>
        </p:txBody>
      </p:sp>
      <p:sp>
        <p:nvSpPr>
          <p:cNvPr id="15" name="Content Placeholder 2">
            <a:extLst>
              <a:ext uri="{FF2B5EF4-FFF2-40B4-BE49-F238E27FC236}">
                <a16:creationId xmlns:a16="http://schemas.microsoft.com/office/drawing/2014/main" xmlns="" id="{63FF0857-6431-48DC-BE82-9A93C55CEFB4}"/>
              </a:ext>
            </a:extLst>
          </p:cNvPr>
          <p:cNvSpPr>
            <a:spLocks noGrp="1"/>
          </p:cNvSpPr>
          <p:nvPr>
            <p:ph idx="17" hasCustomPrompt="1"/>
          </p:nvPr>
        </p:nvSpPr>
        <p:spPr>
          <a:xfrm>
            <a:off x="2095500" y="4867850"/>
            <a:ext cx="9388499" cy="1095375"/>
          </a:xfrm>
        </p:spPr>
        <p:txBody>
          <a:bodyPr/>
          <a:lstStyle>
            <a:lvl1pPr marL="0" indent="0">
              <a:buNone/>
              <a:defRPr/>
            </a:lvl1pPr>
          </a:lstStyle>
          <a:p>
            <a:pPr lvl="0"/>
            <a:r>
              <a:rPr lang="en-US" dirty="0"/>
              <a:t>Description Here</a:t>
            </a:r>
          </a:p>
        </p:txBody>
      </p:sp>
    </p:spTree>
    <p:extLst>
      <p:ext uri="{BB962C8B-B14F-4D97-AF65-F5344CB8AC3E}">
        <p14:creationId xmlns:p14="http://schemas.microsoft.com/office/powerpoint/2010/main" xmlns="" val="211947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304174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0" tIns="0" rIns="612000" anchor="ctr"/>
          <a:lstStyle>
            <a:lvl1pPr marL="0" indent="0" algn="r">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hasCustomPrompt="1"/>
          </p:nvPr>
        </p:nvSpPr>
        <p:spPr>
          <a:xfrm>
            <a:off x="0" y="0"/>
            <a:ext cx="9672000" cy="6857999"/>
          </a:xfrm>
          <a:solidFill>
            <a:schemeClr val="tx2">
              <a:alpha val="70000"/>
            </a:schemeClr>
          </a:solidFill>
        </p:spPr>
        <p:txBody>
          <a:bodyPr lIns="1116000" rIns="180000" bIns="756000" anchor="ctr"/>
          <a:lstStyle>
            <a:lvl1pPr algn="l">
              <a:lnSpc>
                <a:spcPct val="65000"/>
              </a:lnSpc>
              <a:defRPr sz="8800" cap="all" baseline="0">
                <a:solidFill>
                  <a:schemeClr val="bg1"/>
                </a:solidFill>
              </a:defRPr>
            </a:lvl1pPr>
          </a:lstStyle>
          <a:p>
            <a:r>
              <a:rPr lang="en-US" dirty="0"/>
              <a:t>Thank </a:t>
            </a:r>
            <a:br>
              <a:rPr lang="en-US" dirty="0"/>
            </a:br>
            <a:r>
              <a:rPr lang="en-US" dirty="0"/>
              <a:t>you</a:t>
            </a:r>
          </a:p>
        </p:txBody>
      </p:sp>
      <p:sp>
        <p:nvSpPr>
          <p:cNvPr id="6" name="Text Placeholder 5">
            <a:extLst>
              <a:ext uri="{FF2B5EF4-FFF2-40B4-BE49-F238E27FC236}">
                <a16:creationId xmlns:a16="http://schemas.microsoft.com/office/drawing/2014/main" xmlns="" id="{D49FD1A9-E34B-4888-90DE-493861AD75C6}"/>
              </a:ext>
            </a:extLst>
          </p:cNvPr>
          <p:cNvSpPr>
            <a:spLocks noGrp="1"/>
          </p:cNvSpPr>
          <p:nvPr>
            <p:ph type="body" sz="quarter" idx="13" hasCustomPrompt="1"/>
          </p:nvPr>
        </p:nvSpPr>
        <p:spPr>
          <a:xfrm>
            <a:off x="1917700" y="4508500"/>
            <a:ext cx="3314700" cy="330200"/>
          </a:xfrm>
        </p:spPr>
        <p:txBody>
          <a:bodyPr anchor="t"/>
          <a:lstStyle>
            <a:lvl1pPr marL="0" indent="0">
              <a:buNone/>
              <a:defRPr sz="2000">
                <a:solidFill>
                  <a:schemeClr val="accent1"/>
                </a:solidFill>
                <a:latin typeface="+mj-lt"/>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Full Name</a:t>
            </a:r>
          </a:p>
        </p:txBody>
      </p:sp>
      <p:sp>
        <p:nvSpPr>
          <p:cNvPr id="9" name="Text Placeholder 5">
            <a:extLst>
              <a:ext uri="{FF2B5EF4-FFF2-40B4-BE49-F238E27FC236}">
                <a16:creationId xmlns:a16="http://schemas.microsoft.com/office/drawing/2014/main" xmlns="" id="{3452AC72-D893-4C1A-83BD-9930164D8935}"/>
              </a:ext>
            </a:extLst>
          </p:cNvPr>
          <p:cNvSpPr>
            <a:spLocks noGrp="1"/>
          </p:cNvSpPr>
          <p:nvPr>
            <p:ph type="body" sz="quarter" idx="14" hasCustomPrompt="1"/>
          </p:nvPr>
        </p:nvSpPr>
        <p:spPr>
          <a:xfrm>
            <a:off x="1917700" y="5180023"/>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Email</a:t>
            </a:r>
          </a:p>
        </p:txBody>
      </p:sp>
      <p:sp>
        <p:nvSpPr>
          <p:cNvPr id="10" name="Text Placeholder 5">
            <a:extLst>
              <a:ext uri="{FF2B5EF4-FFF2-40B4-BE49-F238E27FC236}">
                <a16:creationId xmlns:a16="http://schemas.microsoft.com/office/drawing/2014/main" xmlns="" id="{D2EEC149-F1BE-4C36-A789-5BF73B40A212}"/>
              </a:ext>
            </a:extLst>
          </p:cNvPr>
          <p:cNvSpPr>
            <a:spLocks noGrp="1"/>
          </p:cNvSpPr>
          <p:nvPr>
            <p:ph type="body" sz="quarter" idx="15" hasCustomPrompt="1"/>
          </p:nvPr>
        </p:nvSpPr>
        <p:spPr>
          <a:xfrm>
            <a:off x="1917700" y="5683561"/>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Phone</a:t>
            </a:r>
          </a:p>
        </p:txBody>
      </p:sp>
      <p:sp>
        <p:nvSpPr>
          <p:cNvPr id="11" name="Text Placeholder 5">
            <a:extLst>
              <a:ext uri="{FF2B5EF4-FFF2-40B4-BE49-F238E27FC236}">
                <a16:creationId xmlns:a16="http://schemas.microsoft.com/office/drawing/2014/main" xmlns="" id="{ECC256E6-6AE8-4950-838C-BE638FB47968}"/>
              </a:ext>
            </a:extLst>
          </p:cNvPr>
          <p:cNvSpPr>
            <a:spLocks noGrp="1"/>
          </p:cNvSpPr>
          <p:nvPr>
            <p:ph type="body" sz="quarter" idx="16" hasCustomPrompt="1"/>
          </p:nvPr>
        </p:nvSpPr>
        <p:spPr>
          <a:xfrm>
            <a:off x="1917700" y="4821910"/>
            <a:ext cx="3314700" cy="205029"/>
          </a:xfrm>
        </p:spPr>
        <p:txBody>
          <a:bodyPr anchor="t"/>
          <a:lstStyle>
            <a:lvl1pPr marL="0" indent="0">
              <a:buNone/>
              <a:defRPr sz="1000" i="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POSITION</a:t>
            </a:r>
          </a:p>
        </p:txBody>
      </p:sp>
    </p:spTree>
    <p:extLst>
      <p:ext uri="{BB962C8B-B14F-4D97-AF65-F5344CB8AC3E}">
        <p14:creationId xmlns:p14="http://schemas.microsoft.com/office/powerpoint/2010/main" xmlns="" val="318579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DA75689F-8B6B-4484-8064-90B4D8FB7C72}"/>
              </a:ext>
            </a:extLst>
          </p:cNvPr>
          <p:cNvSpPr>
            <a:spLocks noGrp="1"/>
          </p:cNvSpPr>
          <p:nvPr>
            <p:ph type="body" sz="quarter" idx="13" hasCustomPrompt="1"/>
          </p:nvPr>
        </p:nvSpPr>
        <p:spPr>
          <a:xfrm>
            <a:off x="1147343" y="2731933"/>
            <a:ext cx="6903253" cy="3350673"/>
          </a:xfrm>
          <a:gradFill>
            <a:gsLst>
              <a:gs pos="0">
                <a:schemeClr val="tx2"/>
              </a:gs>
              <a:gs pos="100000">
                <a:schemeClr val="accent2"/>
              </a:gs>
            </a:gsLst>
            <a:lin ang="14400000" scaled="0"/>
          </a:gradFill>
        </p:spPr>
        <p:txBody>
          <a:bodyPr lIns="576000" tIns="1872000" rIns="576000"/>
          <a:lstStyle>
            <a:lvl1pPr marL="0" indent="0">
              <a:lnSpc>
                <a:spcPts val="2000"/>
              </a:lnSpc>
              <a:buNone/>
              <a:defRPr>
                <a:solidFill>
                  <a:schemeClr val="bg1"/>
                </a:solidFill>
              </a:defRPr>
            </a:lvl1pPr>
          </a:lstStyle>
          <a:p>
            <a:pPr lvl="0"/>
            <a:r>
              <a:rPr lang="en-US" dirty="0"/>
              <a:t>Describe Your Big Idea</a:t>
            </a:r>
          </a:p>
        </p:txBody>
      </p:sp>
      <p:sp>
        <p:nvSpPr>
          <p:cNvPr id="21" name="Picture Placeholder 20">
            <a:extLst>
              <a:ext uri="{FF2B5EF4-FFF2-40B4-BE49-F238E27FC236}">
                <a16:creationId xmlns:a16="http://schemas.microsoft.com/office/drawing/2014/main" xmlns="" id="{C57B9832-0120-4094-8C27-082E3533C5DC}"/>
              </a:ext>
            </a:extLst>
          </p:cNvPr>
          <p:cNvSpPr>
            <a:spLocks noGrp="1"/>
          </p:cNvSpPr>
          <p:nvPr>
            <p:ph type="pic" sz="quarter" idx="12" hasCustomPrompt="1"/>
          </p:nvPr>
        </p:nvSpPr>
        <p:spPr>
          <a:xfrm>
            <a:off x="0" y="0"/>
            <a:ext cx="12012000" cy="6858000"/>
          </a:xfrm>
          <a:custGeom>
            <a:avLst/>
            <a:gdLst>
              <a:gd name="connsiteX0" fmla="*/ 0 w 12012000"/>
              <a:gd name="connsiteY0" fmla="*/ 0 h 6858000"/>
              <a:gd name="connsiteX1" fmla="*/ 8592000 w 12012000"/>
              <a:gd name="connsiteY1" fmla="*/ 0 h 6858000"/>
              <a:gd name="connsiteX2" fmla="*/ 8592000 w 12012000"/>
              <a:gd name="connsiteY2" fmla="*/ 180000 h 6858000"/>
              <a:gd name="connsiteX3" fmla="*/ 12012000 w 12012000"/>
              <a:gd name="connsiteY3" fmla="*/ 180000 h 6858000"/>
              <a:gd name="connsiteX4" fmla="*/ 12012000 w 12012000"/>
              <a:gd name="connsiteY4" fmla="*/ 6678000 h 6858000"/>
              <a:gd name="connsiteX5" fmla="*/ 8592000 w 12012000"/>
              <a:gd name="connsiteY5" fmla="*/ 6678000 h 6858000"/>
              <a:gd name="connsiteX6" fmla="*/ 8592000 w 12012000"/>
              <a:gd name="connsiteY6" fmla="*/ 6858000 h 6858000"/>
              <a:gd name="connsiteX7" fmla="*/ 0 w 1201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2000" h="6858000">
                <a:moveTo>
                  <a:pt x="0" y="0"/>
                </a:moveTo>
                <a:lnTo>
                  <a:pt x="8592000" y="0"/>
                </a:lnTo>
                <a:lnTo>
                  <a:pt x="8592000" y="180000"/>
                </a:lnTo>
                <a:lnTo>
                  <a:pt x="12012000" y="180000"/>
                </a:lnTo>
                <a:lnTo>
                  <a:pt x="12012000" y="6678000"/>
                </a:lnTo>
                <a:lnTo>
                  <a:pt x="8592000" y="6678000"/>
                </a:lnTo>
                <a:lnTo>
                  <a:pt x="8592000" y="6858000"/>
                </a:lnTo>
                <a:lnTo>
                  <a:pt x="0" y="6858000"/>
                </a:lnTo>
                <a:close/>
              </a:path>
            </a:pathLst>
          </a:custGeom>
          <a:noFill/>
        </p:spPr>
        <p:txBody>
          <a:bodyPr wrap="square" lIns="0" tIns="0" rIns="612000" anchor="ctr">
            <a:noAutofit/>
          </a:bodyPr>
          <a:lstStyle>
            <a:lvl1pPr marL="0" indent="0" algn="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a:xfrm>
            <a:off x="683999" y="6262080"/>
            <a:ext cx="6190934" cy="360000"/>
          </a:xfrm>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a:solidFill>
            <a:schemeClr val="tx2"/>
          </a:solidFill>
        </p:spPr>
        <p:txBody>
          <a:bodyPr/>
          <a:lstStyle>
            <a:lvl1pPr>
              <a:defRPr>
                <a:solidFill>
                  <a:schemeClr val="bg1"/>
                </a:solidFill>
              </a:defRPr>
            </a:lvl1pPr>
          </a:lstStyle>
          <a:p>
            <a:fld id="{EECC7194-A4D0-457B-9D3E-53681723AFF7}" type="slidenum">
              <a:rPr lang="en-US" smtClean="0"/>
              <a:pPr/>
              <a:t>‹#›</a:t>
            </a:fld>
            <a:endParaRPr lang="en-US" dirty="0"/>
          </a:p>
        </p:txBody>
      </p:sp>
      <p:sp>
        <p:nvSpPr>
          <p:cNvPr id="12" name="Title 11">
            <a:extLst>
              <a:ext uri="{FF2B5EF4-FFF2-40B4-BE49-F238E27FC236}">
                <a16:creationId xmlns:a16="http://schemas.microsoft.com/office/drawing/2014/main" xmlns="" id="{EAF90A48-1BFB-4A19-9A1C-2851879F9E8F}"/>
              </a:ext>
            </a:extLst>
          </p:cNvPr>
          <p:cNvSpPr>
            <a:spLocks noGrp="1"/>
          </p:cNvSpPr>
          <p:nvPr>
            <p:ph type="title"/>
          </p:nvPr>
        </p:nvSpPr>
        <p:spPr>
          <a:xfrm>
            <a:off x="1749778" y="3096087"/>
            <a:ext cx="5455750" cy="1008000"/>
          </a:xfrm>
        </p:spPr>
        <p:txBody>
          <a:bodyPr/>
          <a:lstStyle>
            <a:lvl1pPr>
              <a:defRPr sz="4000" cap="all" baseline="0">
                <a:solidFill>
                  <a:schemeClr val="bg1"/>
                </a:solidFill>
              </a:defRPr>
            </a:lvl1pPr>
          </a:lstStyle>
          <a:p>
            <a:r>
              <a:rPr lang="en-US"/>
              <a:t>Click to edit Master title style</a:t>
            </a:r>
            <a:endParaRPr lang="en-US" dirty="0"/>
          </a:p>
        </p:txBody>
      </p:sp>
      <p:sp>
        <p:nvSpPr>
          <p:cNvPr id="19" name="Freeform: Shape 18">
            <a:extLst>
              <a:ext uri="{FF2B5EF4-FFF2-40B4-BE49-F238E27FC236}">
                <a16:creationId xmlns:a16="http://schemas.microsoft.com/office/drawing/2014/main" xmlns="" id="{C9E79024-4B2E-43B0-8607-196181AB731F}"/>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123659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 X Number &amp; Icon">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xmlns="" id="{49F266E5-40A6-4643-B9AC-B38F27256371}"/>
              </a:ext>
            </a:extLst>
          </p:cNvPr>
          <p:cNvSpPr>
            <a:spLocks noGrp="1"/>
          </p:cNvSpPr>
          <p:nvPr>
            <p:ph type="body" sz="quarter" idx="13" hasCustomPrompt="1"/>
          </p:nvPr>
        </p:nvSpPr>
        <p:spPr>
          <a:xfrm>
            <a:off x="6842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1" name="Text Placeholder 10">
            <a:extLst>
              <a:ext uri="{FF2B5EF4-FFF2-40B4-BE49-F238E27FC236}">
                <a16:creationId xmlns:a16="http://schemas.microsoft.com/office/drawing/2014/main" xmlns="" id="{1CB790CB-E4F5-4B61-A03E-1CA0C32E3F17}"/>
              </a:ext>
            </a:extLst>
          </p:cNvPr>
          <p:cNvSpPr>
            <a:spLocks noGrp="1"/>
          </p:cNvSpPr>
          <p:nvPr>
            <p:ph type="body" sz="quarter" idx="14" hasCustomPrompt="1"/>
          </p:nvPr>
        </p:nvSpPr>
        <p:spPr>
          <a:xfrm>
            <a:off x="5104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2" name="Text Placeholder 4">
            <a:extLst>
              <a:ext uri="{FF2B5EF4-FFF2-40B4-BE49-F238E27FC236}">
                <a16:creationId xmlns:a16="http://schemas.microsoft.com/office/drawing/2014/main" xmlns="" id="{B570684C-B743-402E-8778-A65199577106}"/>
              </a:ext>
            </a:extLst>
          </p:cNvPr>
          <p:cNvSpPr>
            <a:spLocks noGrp="1"/>
          </p:cNvSpPr>
          <p:nvPr>
            <p:ph type="body" sz="quarter" idx="15" hasCustomPrompt="1"/>
          </p:nvPr>
        </p:nvSpPr>
        <p:spPr>
          <a:xfrm>
            <a:off x="29710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3" name="Text Placeholder 10">
            <a:extLst>
              <a:ext uri="{FF2B5EF4-FFF2-40B4-BE49-F238E27FC236}">
                <a16:creationId xmlns:a16="http://schemas.microsoft.com/office/drawing/2014/main" xmlns="" id="{FCEC7149-9A00-4CA4-B800-1BFD6EBEB88D}"/>
              </a:ext>
            </a:extLst>
          </p:cNvPr>
          <p:cNvSpPr>
            <a:spLocks noGrp="1"/>
          </p:cNvSpPr>
          <p:nvPr>
            <p:ph type="body" sz="quarter" idx="16" hasCustomPrompt="1"/>
          </p:nvPr>
        </p:nvSpPr>
        <p:spPr>
          <a:xfrm>
            <a:off x="27972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4" name="Text Placeholder 4">
            <a:extLst>
              <a:ext uri="{FF2B5EF4-FFF2-40B4-BE49-F238E27FC236}">
                <a16:creationId xmlns:a16="http://schemas.microsoft.com/office/drawing/2014/main" xmlns="" id="{0374F0E2-36BA-43B5-8799-77AA3367DF47}"/>
              </a:ext>
            </a:extLst>
          </p:cNvPr>
          <p:cNvSpPr>
            <a:spLocks noGrp="1"/>
          </p:cNvSpPr>
          <p:nvPr>
            <p:ph type="body" sz="quarter" idx="17" hasCustomPrompt="1"/>
          </p:nvPr>
        </p:nvSpPr>
        <p:spPr>
          <a:xfrm>
            <a:off x="5269707"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5" name="Text Placeholder 10">
            <a:extLst>
              <a:ext uri="{FF2B5EF4-FFF2-40B4-BE49-F238E27FC236}">
                <a16:creationId xmlns:a16="http://schemas.microsoft.com/office/drawing/2014/main" xmlns="" id="{1BA12174-6A24-4E61-8D58-B3B42C31BE1A}"/>
              </a:ext>
            </a:extLst>
          </p:cNvPr>
          <p:cNvSpPr>
            <a:spLocks noGrp="1"/>
          </p:cNvSpPr>
          <p:nvPr>
            <p:ph type="body" sz="quarter" idx="18" hasCustomPrompt="1"/>
          </p:nvPr>
        </p:nvSpPr>
        <p:spPr>
          <a:xfrm>
            <a:off x="5096056"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4">
            <a:extLst>
              <a:ext uri="{FF2B5EF4-FFF2-40B4-BE49-F238E27FC236}">
                <a16:creationId xmlns:a16="http://schemas.microsoft.com/office/drawing/2014/main" xmlns="" id="{D3A67B21-0E8B-4922-94F9-20492309C4DA}"/>
              </a:ext>
            </a:extLst>
          </p:cNvPr>
          <p:cNvSpPr>
            <a:spLocks noGrp="1"/>
          </p:cNvSpPr>
          <p:nvPr>
            <p:ph type="body" sz="quarter" idx="19" hasCustomPrompt="1"/>
          </p:nvPr>
        </p:nvSpPr>
        <p:spPr>
          <a:xfrm>
            <a:off x="75446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7" name="Text Placeholder 10">
            <a:extLst>
              <a:ext uri="{FF2B5EF4-FFF2-40B4-BE49-F238E27FC236}">
                <a16:creationId xmlns:a16="http://schemas.microsoft.com/office/drawing/2014/main" xmlns="" id="{D801C20C-82D2-465E-8D45-DF1A57E04525}"/>
              </a:ext>
            </a:extLst>
          </p:cNvPr>
          <p:cNvSpPr>
            <a:spLocks noGrp="1"/>
          </p:cNvSpPr>
          <p:nvPr>
            <p:ph type="body" sz="quarter" idx="20" hasCustomPrompt="1"/>
          </p:nvPr>
        </p:nvSpPr>
        <p:spPr>
          <a:xfrm>
            <a:off x="73708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4">
            <a:extLst>
              <a:ext uri="{FF2B5EF4-FFF2-40B4-BE49-F238E27FC236}">
                <a16:creationId xmlns:a16="http://schemas.microsoft.com/office/drawing/2014/main" xmlns="" id="{62BAD45E-2039-4F8D-9CFC-42BFA3756AD1}"/>
              </a:ext>
            </a:extLst>
          </p:cNvPr>
          <p:cNvSpPr>
            <a:spLocks noGrp="1"/>
          </p:cNvSpPr>
          <p:nvPr>
            <p:ph type="body" sz="quarter" idx="21" hasCustomPrompt="1"/>
          </p:nvPr>
        </p:nvSpPr>
        <p:spPr>
          <a:xfrm>
            <a:off x="9831412"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9" name="Text Placeholder 10">
            <a:extLst>
              <a:ext uri="{FF2B5EF4-FFF2-40B4-BE49-F238E27FC236}">
                <a16:creationId xmlns:a16="http://schemas.microsoft.com/office/drawing/2014/main" xmlns="" id="{64A78879-6338-4F3B-864E-8FF4E08C0066}"/>
              </a:ext>
            </a:extLst>
          </p:cNvPr>
          <p:cNvSpPr>
            <a:spLocks noGrp="1"/>
          </p:cNvSpPr>
          <p:nvPr>
            <p:ph type="body" sz="quarter" idx="22" hasCustomPrompt="1"/>
          </p:nvPr>
        </p:nvSpPr>
        <p:spPr>
          <a:xfrm>
            <a:off x="9657654"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Subtitle 2">
            <a:extLst>
              <a:ext uri="{FF2B5EF4-FFF2-40B4-BE49-F238E27FC236}">
                <a16:creationId xmlns:a16="http://schemas.microsoft.com/office/drawing/2014/main" xmlns="" id="{80118439-B306-4F20-9200-1C429EADC7EE}"/>
              </a:ext>
            </a:extLst>
          </p:cNvPr>
          <p:cNvSpPr>
            <a:spLocks noGrp="1"/>
          </p:cNvSpPr>
          <p:nvPr>
            <p:ph type="subTitle" idx="1" hasCustomPrompt="1"/>
          </p:nvPr>
        </p:nvSpPr>
        <p:spPr>
          <a:xfrm>
            <a:off x="5101000" y="5271502"/>
            <a:ext cx="1990001" cy="620016"/>
          </a:xfrm>
          <a:gradFill>
            <a:gsLst>
              <a:gs pos="0">
                <a:schemeClr val="tx2"/>
              </a:gs>
              <a:gs pos="100000">
                <a:schemeClr val="accent2"/>
              </a:gs>
            </a:gsLst>
            <a:lin ang="14400000" scaled="0"/>
          </a:gradFill>
        </p:spPr>
        <p:txBody>
          <a:bodyPr lIns="0" anchor="ctr"/>
          <a:lstStyle>
            <a:lvl1pPr marL="0" indent="0" algn="ctr">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Outcome</a:t>
            </a:r>
          </a:p>
        </p:txBody>
      </p:sp>
      <p:sp>
        <p:nvSpPr>
          <p:cNvPr id="26" name="Picture Placeholder 25">
            <a:extLst>
              <a:ext uri="{FF2B5EF4-FFF2-40B4-BE49-F238E27FC236}">
                <a16:creationId xmlns:a16="http://schemas.microsoft.com/office/drawing/2014/main" xmlns="" id="{99B7E7F2-DF6B-4441-B0B1-7E87E29BA3A7}"/>
              </a:ext>
            </a:extLst>
          </p:cNvPr>
          <p:cNvSpPr>
            <a:spLocks noGrp="1"/>
          </p:cNvSpPr>
          <p:nvPr>
            <p:ph type="pic" sz="quarter" idx="23" hasCustomPrompt="1"/>
          </p:nvPr>
        </p:nvSpPr>
        <p:spPr>
          <a:xfrm>
            <a:off x="10985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7" name="Picture Placeholder 25">
            <a:extLst>
              <a:ext uri="{FF2B5EF4-FFF2-40B4-BE49-F238E27FC236}">
                <a16:creationId xmlns:a16="http://schemas.microsoft.com/office/drawing/2014/main" xmlns="" id="{ED41522A-FBAF-4E5D-B592-F13855964E8B}"/>
              </a:ext>
            </a:extLst>
          </p:cNvPr>
          <p:cNvSpPr>
            <a:spLocks noGrp="1"/>
          </p:cNvSpPr>
          <p:nvPr>
            <p:ph type="pic" sz="quarter" idx="24" hasCustomPrompt="1"/>
          </p:nvPr>
        </p:nvSpPr>
        <p:spPr>
          <a:xfrm>
            <a:off x="33853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8" name="Picture Placeholder 25">
            <a:extLst>
              <a:ext uri="{FF2B5EF4-FFF2-40B4-BE49-F238E27FC236}">
                <a16:creationId xmlns:a16="http://schemas.microsoft.com/office/drawing/2014/main" xmlns="" id="{AA51069C-E1DC-44A0-A6A0-2A4AB0DD4D70}"/>
              </a:ext>
            </a:extLst>
          </p:cNvPr>
          <p:cNvSpPr>
            <a:spLocks noGrp="1"/>
          </p:cNvSpPr>
          <p:nvPr>
            <p:ph type="pic" sz="quarter" idx="25" hasCustomPrompt="1"/>
          </p:nvPr>
        </p:nvSpPr>
        <p:spPr>
          <a:xfrm>
            <a:off x="5684044"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9" name="Picture Placeholder 25">
            <a:extLst>
              <a:ext uri="{FF2B5EF4-FFF2-40B4-BE49-F238E27FC236}">
                <a16:creationId xmlns:a16="http://schemas.microsoft.com/office/drawing/2014/main" xmlns="" id="{42F6437E-5478-451F-9BE3-E8160EA43516}"/>
              </a:ext>
            </a:extLst>
          </p:cNvPr>
          <p:cNvSpPr>
            <a:spLocks noGrp="1"/>
          </p:cNvSpPr>
          <p:nvPr>
            <p:ph type="pic" sz="quarter" idx="26" hasCustomPrompt="1"/>
          </p:nvPr>
        </p:nvSpPr>
        <p:spPr>
          <a:xfrm>
            <a:off x="79589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30" name="Picture Placeholder 25">
            <a:extLst>
              <a:ext uri="{FF2B5EF4-FFF2-40B4-BE49-F238E27FC236}">
                <a16:creationId xmlns:a16="http://schemas.microsoft.com/office/drawing/2014/main" xmlns="" id="{25127DFD-53A7-41A8-B591-AEEC12038026}"/>
              </a:ext>
            </a:extLst>
          </p:cNvPr>
          <p:cNvSpPr>
            <a:spLocks noGrp="1"/>
          </p:cNvSpPr>
          <p:nvPr>
            <p:ph type="pic" sz="quarter" idx="27" hasCustomPrompt="1"/>
          </p:nvPr>
        </p:nvSpPr>
        <p:spPr>
          <a:xfrm>
            <a:off x="10245749" y="2217585"/>
            <a:ext cx="823913" cy="823913"/>
          </a:xfrm>
        </p:spPr>
        <p:txBody>
          <a:bodyPr anchor="ctr"/>
          <a:lstStyle>
            <a:lvl1pPr marL="0" indent="0" algn="ctr">
              <a:buNone/>
              <a:defRPr sz="1050" i="1">
                <a:solidFill>
                  <a:schemeClr val="bg1"/>
                </a:solidFill>
              </a:defRPr>
            </a:lvl1pPr>
          </a:lstStyle>
          <a:p>
            <a:r>
              <a:rPr lang="en-US" dirty="0"/>
              <a:t>Icon</a:t>
            </a:r>
          </a:p>
        </p:txBody>
      </p:sp>
    </p:spTree>
    <p:extLst>
      <p:ext uri="{BB962C8B-B14F-4D97-AF65-F5344CB8AC3E}">
        <p14:creationId xmlns:p14="http://schemas.microsoft.com/office/powerpoint/2010/main" xmlns="" val="389258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0 40 Vertical Spli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6F76D43D-0DDD-4BAD-8213-BDBF75C30A0C}"/>
              </a:ext>
              <a:ext uri="{C183D7F6-B498-43B3-948B-1728B52AA6E4}">
                <adec:decorative xmlns:adec="http://schemas.microsoft.com/office/drawing/2017/decorative" xmlns="" val="1"/>
              </a:ext>
            </a:extLst>
          </p:cNvPr>
          <p:cNvSpPr/>
          <p:nvPr userDrawn="1"/>
        </p:nvSpPr>
        <p:spPr>
          <a:xfrm>
            <a:off x="676118" y="4338116"/>
            <a:ext cx="10839764"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ext Placeholder 3">
            <a:extLst>
              <a:ext uri="{FF2B5EF4-FFF2-40B4-BE49-F238E27FC236}">
                <a16:creationId xmlns:a16="http://schemas.microsoft.com/office/drawing/2014/main" xmlns="" id="{A6D3ACF3-E1F5-4332-9836-C8E6C46591BB}"/>
              </a:ext>
            </a:extLst>
          </p:cNvPr>
          <p:cNvSpPr txBox="1">
            <a:spLocks/>
          </p:cNvSpPr>
          <p:nvPr userDrawn="1"/>
        </p:nvSpPr>
        <p:spPr>
          <a:xfrm>
            <a:off x="0" y="-436"/>
            <a:ext cx="12192000" cy="43438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0BDF8FE7-66F4-4586-B49B-61E115ED291E}"/>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
        <p:nvSpPr>
          <p:cNvPr id="6" name="Footer Placeholder 5">
            <a:extLst>
              <a:ext uri="{FF2B5EF4-FFF2-40B4-BE49-F238E27FC236}">
                <a16:creationId xmlns:a16="http://schemas.microsoft.com/office/drawing/2014/main" xmlns="" id="{AEB5B890-F885-418C-9812-59970CAC6BCD}"/>
              </a:ext>
            </a:extLst>
          </p:cNvPr>
          <p:cNvSpPr>
            <a:spLocks noGrp="1"/>
          </p:cNvSpPr>
          <p:nvPr>
            <p:ph type="ftr" sz="quarter" idx="10"/>
          </p:nvPr>
        </p:nvSpPr>
        <p:spPr/>
        <p:txBody>
          <a:bodyPr/>
          <a:lstStyle/>
          <a:p>
            <a:endParaRPr lang="en-US" noProof="0" dirty="0"/>
          </a:p>
        </p:txBody>
      </p:sp>
      <p:sp>
        <p:nvSpPr>
          <p:cNvPr id="7" name="Slide Number Placeholder 6">
            <a:extLst>
              <a:ext uri="{FF2B5EF4-FFF2-40B4-BE49-F238E27FC236}">
                <a16:creationId xmlns:a16="http://schemas.microsoft.com/office/drawing/2014/main" xmlns="" id="{50521507-88DE-417D-8076-D9152E1E1409}"/>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4" name="Text Placeholder 3">
            <a:extLst>
              <a:ext uri="{FF2B5EF4-FFF2-40B4-BE49-F238E27FC236}">
                <a16:creationId xmlns:a16="http://schemas.microsoft.com/office/drawing/2014/main" xmlns="" id="{1DFC7DDD-6F93-45F8-AFD6-95AA051FE809}"/>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1" name="Freeform: Shape 20">
            <a:extLst>
              <a:ext uri="{FF2B5EF4-FFF2-40B4-BE49-F238E27FC236}">
                <a16:creationId xmlns:a16="http://schemas.microsoft.com/office/drawing/2014/main" xmlns="" id="{D1CD6042-5DF4-4624-BC32-25F68745304A}"/>
              </a:ext>
            </a:extLst>
          </p:cNvPr>
          <p:cNvSpPr/>
          <p:nvPr userDrawn="1"/>
        </p:nvSpPr>
        <p:spPr>
          <a:xfrm rot="5400000">
            <a:off x="8220300" y="371700"/>
            <a:ext cx="4343400" cy="3600000"/>
          </a:xfrm>
          <a:custGeom>
            <a:avLst/>
            <a:gdLst>
              <a:gd name="connsiteX0" fmla="*/ 0 w 4343400"/>
              <a:gd name="connsiteY0" fmla="*/ 3600000 h 3600000"/>
              <a:gd name="connsiteX1" fmla="*/ 0 w 4343400"/>
              <a:gd name="connsiteY1" fmla="*/ 0 h 3600000"/>
              <a:gd name="connsiteX2" fmla="*/ 180000 w 4343400"/>
              <a:gd name="connsiteY2" fmla="*/ 0 h 3600000"/>
              <a:gd name="connsiteX3" fmla="*/ 4343400 w 4343400"/>
              <a:gd name="connsiteY3" fmla="*/ 0 h 3600000"/>
              <a:gd name="connsiteX4" fmla="*/ 4343400 w 4343400"/>
              <a:gd name="connsiteY4" fmla="*/ 180000 h 3600000"/>
              <a:gd name="connsiteX5" fmla="*/ 180000 w 4343400"/>
              <a:gd name="connsiteY5" fmla="*/ 180000 h 3600000"/>
              <a:gd name="connsiteX6" fmla="*/ 180000 w 43434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3400" h="3600000">
                <a:moveTo>
                  <a:pt x="0" y="3600000"/>
                </a:moveTo>
                <a:lnTo>
                  <a:pt x="0" y="0"/>
                </a:lnTo>
                <a:lnTo>
                  <a:pt x="180000" y="0"/>
                </a:lnTo>
                <a:lnTo>
                  <a:pt x="4343400" y="0"/>
                </a:lnTo>
                <a:lnTo>
                  <a:pt x="43434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9" name="Freeform: Shape 18">
            <a:extLst>
              <a:ext uri="{FF2B5EF4-FFF2-40B4-BE49-F238E27FC236}">
                <a16:creationId xmlns:a16="http://schemas.microsoft.com/office/drawing/2014/main" xmlns="" id="{6294759C-286C-4281-B194-581C766EEF28}"/>
              </a:ext>
            </a:extLst>
          </p:cNvPr>
          <p:cNvSpPr/>
          <p:nvPr userDrawn="1"/>
        </p:nvSpPr>
        <p:spPr>
          <a:xfrm rot="5400000">
            <a:off x="9134700" y="3800700"/>
            <a:ext cx="2514600" cy="3600000"/>
          </a:xfrm>
          <a:custGeom>
            <a:avLst/>
            <a:gdLst>
              <a:gd name="connsiteX0" fmla="*/ 0 w 2514600"/>
              <a:gd name="connsiteY0" fmla="*/ 180000 h 3600000"/>
              <a:gd name="connsiteX1" fmla="*/ 0 w 2514600"/>
              <a:gd name="connsiteY1" fmla="*/ 0 h 3600000"/>
              <a:gd name="connsiteX2" fmla="*/ 2334600 w 2514600"/>
              <a:gd name="connsiteY2" fmla="*/ 0 h 3600000"/>
              <a:gd name="connsiteX3" fmla="*/ 2514600 w 2514600"/>
              <a:gd name="connsiteY3" fmla="*/ 0 h 3600000"/>
              <a:gd name="connsiteX4" fmla="*/ 2514600 w 2514600"/>
              <a:gd name="connsiteY4" fmla="*/ 180000 h 3600000"/>
              <a:gd name="connsiteX5" fmla="*/ 2514600 w 2514600"/>
              <a:gd name="connsiteY5" fmla="*/ 3600000 h 3600000"/>
              <a:gd name="connsiteX6" fmla="*/ 2334600 w 2514600"/>
              <a:gd name="connsiteY6" fmla="*/ 3600000 h 3600000"/>
              <a:gd name="connsiteX7" fmla="*/ 2334600 w 25146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4600" h="3600000">
                <a:moveTo>
                  <a:pt x="0" y="180000"/>
                </a:moveTo>
                <a:lnTo>
                  <a:pt x="0" y="0"/>
                </a:lnTo>
                <a:lnTo>
                  <a:pt x="2334600" y="0"/>
                </a:lnTo>
                <a:lnTo>
                  <a:pt x="2514600" y="0"/>
                </a:lnTo>
                <a:lnTo>
                  <a:pt x="2514600" y="180000"/>
                </a:lnTo>
                <a:lnTo>
                  <a:pt x="2514600" y="3600000"/>
                </a:lnTo>
                <a:lnTo>
                  <a:pt x="2334600" y="3600000"/>
                </a:lnTo>
                <a:lnTo>
                  <a:pt x="23346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578943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 x Content Block with Icon">
    <p:spTree>
      <p:nvGrpSpPr>
        <p:cNvPr id="1" name=""/>
        <p:cNvGrpSpPr/>
        <p:nvPr/>
      </p:nvGrpSpPr>
      <p:grpSpPr>
        <a:xfrm>
          <a:off x="0" y="0"/>
          <a:ext cx="0" cy="0"/>
          <a:chOff x="0" y="0"/>
          <a:chExt cx="0" cy="0"/>
        </a:xfrm>
      </p:grpSpPr>
      <p:sp>
        <p:nvSpPr>
          <p:cNvPr id="6" name="Picture Placeholder 23">
            <a:extLst>
              <a:ext uri="{FF2B5EF4-FFF2-40B4-BE49-F238E27FC236}">
                <a16:creationId xmlns:a16="http://schemas.microsoft.com/office/drawing/2014/main" xmlns="" id="{E6622698-E93D-4214-8C21-38DBE58C2E3F}"/>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22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9" name="Freeform: Shape 8">
            <a:extLst>
              <a:ext uri="{FF2B5EF4-FFF2-40B4-BE49-F238E27FC236}">
                <a16:creationId xmlns:a16="http://schemas.microsoft.com/office/drawing/2014/main" xmlns="" id="{1706BC54-FE11-4237-96CC-8DA267DB5D7C}"/>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47058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47058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3129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3129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592000"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592000"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9" name="Text Placeholder 4">
            <a:extLst>
              <a:ext uri="{FF2B5EF4-FFF2-40B4-BE49-F238E27FC236}">
                <a16:creationId xmlns:a16="http://schemas.microsoft.com/office/drawing/2014/main" xmlns="" id="{3E6D854C-C76F-49BA-9E74-F438CA8EA9E2}"/>
              </a:ext>
            </a:extLst>
          </p:cNvPr>
          <p:cNvSpPr>
            <a:spLocks noGrp="1"/>
          </p:cNvSpPr>
          <p:nvPr>
            <p:ph type="body" sz="quarter" idx="19" hasCustomPrompt="1"/>
          </p:nvPr>
        </p:nvSpPr>
        <p:spPr>
          <a:xfrm>
            <a:off x="147058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0" name="Text Placeholder 12">
            <a:extLst>
              <a:ext uri="{FF2B5EF4-FFF2-40B4-BE49-F238E27FC236}">
                <a16:creationId xmlns:a16="http://schemas.microsoft.com/office/drawing/2014/main" xmlns="" id="{AD447D7D-C1F4-4AD4-AE22-EB8E7F1C419E}"/>
              </a:ext>
            </a:extLst>
          </p:cNvPr>
          <p:cNvSpPr>
            <a:spLocks noGrp="1"/>
          </p:cNvSpPr>
          <p:nvPr>
            <p:ph type="body" sz="quarter" idx="20" hasCustomPrompt="1"/>
          </p:nvPr>
        </p:nvSpPr>
        <p:spPr>
          <a:xfrm>
            <a:off x="147058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1" name="Text Placeholder 4">
            <a:extLst>
              <a:ext uri="{FF2B5EF4-FFF2-40B4-BE49-F238E27FC236}">
                <a16:creationId xmlns:a16="http://schemas.microsoft.com/office/drawing/2014/main" xmlns="" id="{849DF703-38D0-4214-9432-83570E10EFED}"/>
              </a:ext>
            </a:extLst>
          </p:cNvPr>
          <p:cNvSpPr>
            <a:spLocks noGrp="1"/>
          </p:cNvSpPr>
          <p:nvPr>
            <p:ph type="body" sz="quarter" idx="21" hasCustomPrompt="1"/>
          </p:nvPr>
        </p:nvSpPr>
        <p:spPr>
          <a:xfrm>
            <a:off x="503129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Text Placeholder 12">
            <a:extLst>
              <a:ext uri="{FF2B5EF4-FFF2-40B4-BE49-F238E27FC236}">
                <a16:creationId xmlns:a16="http://schemas.microsoft.com/office/drawing/2014/main" xmlns="" id="{F9EB6572-1A9F-4672-8E42-A4E15451CA20}"/>
              </a:ext>
            </a:extLst>
          </p:cNvPr>
          <p:cNvSpPr>
            <a:spLocks noGrp="1"/>
          </p:cNvSpPr>
          <p:nvPr>
            <p:ph type="body" sz="quarter" idx="22" hasCustomPrompt="1"/>
          </p:nvPr>
        </p:nvSpPr>
        <p:spPr>
          <a:xfrm>
            <a:off x="503129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3" name="Text Placeholder 4">
            <a:extLst>
              <a:ext uri="{FF2B5EF4-FFF2-40B4-BE49-F238E27FC236}">
                <a16:creationId xmlns:a16="http://schemas.microsoft.com/office/drawing/2014/main" xmlns="" id="{0740EB70-455C-47FF-9A9A-0D78D202ED03}"/>
              </a:ext>
            </a:extLst>
          </p:cNvPr>
          <p:cNvSpPr>
            <a:spLocks noGrp="1"/>
          </p:cNvSpPr>
          <p:nvPr>
            <p:ph type="body" sz="quarter" idx="23" hasCustomPrompt="1"/>
          </p:nvPr>
        </p:nvSpPr>
        <p:spPr>
          <a:xfrm>
            <a:off x="8592000"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4" name="Text Placeholder 12">
            <a:extLst>
              <a:ext uri="{FF2B5EF4-FFF2-40B4-BE49-F238E27FC236}">
                <a16:creationId xmlns:a16="http://schemas.microsoft.com/office/drawing/2014/main" xmlns="" id="{CD9A5773-4F50-4631-9B7A-0A2D83E5DC28}"/>
              </a:ext>
            </a:extLst>
          </p:cNvPr>
          <p:cNvSpPr>
            <a:spLocks noGrp="1"/>
          </p:cNvSpPr>
          <p:nvPr>
            <p:ph type="body" sz="quarter" idx="24" hasCustomPrompt="1"/>
          </p:nvPr>
        </p:nvSpPr>
        <p:spPr>
          <a:xfrm>
            <a:off x="8592000"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Tree>
    <p:extLst>
      <p:ext uri="{BB962C8B-B14F-4D97-AF65-F5344CB8AC3E}">
        <p14:creationId xmlns:p14="http://schemas.microsoft.com/office/powerpoint/2010/main" xmlns="" val="38759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 x Content Block with Icon">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45350A6A-6F84-47F4-AE00-8295D96D08C8}"/>
              </a:ext>
            </a:extLst>
          </p:cNvPr>
          <p:cNvSpPr/>
          <p:nvPr userDrawn="1"/>
        </p:nvSpPr>
        <p:spPr>
          <a:xfrm rot="5400000">
            <a:off x="8677500" y="3343500"/>
            <a:ext cx="3429000" cy="3600000"/>
          </a:xfrm>
          <a:custGeom>
            <a:avLst/>
            <a:gdLst>
              <a:gd name="connsiteX0" fmla="*/ 0 w 3429000"/>
              <a:gd name="connsiteY0" fmla="*/ 180000 h 3600000"/>
              <a:gd name="connsiteX1" fmla="*/ 0 w 3429000"/>
              <a:gd name="connsiteY1" fmla="*/ 0 h 3600000"/>
              <a:gd name="connsiteX2" fmla="*/ 3249000 w 3429000"/>
              <a:gd name="connsiteY2" fmla="*/ 0 h 3600000"/>
              <a:gd name="connsiteX3" fmla="*/ 3429000 w 3429000"/>
              <a:gd name="connsiteY3" fmla="*/ 0 h 3600000"/>
              <a:gd name="connsiteX4" fmla="*/ 3429000 w 3429000"/>
              <a:gd name="connsiteY4" fmla="*/ 180000 h 3600000"/>
              <a:gd name="connsiteX5" fmla="*/ 3429000 w 3429000"/>
              <a:gd name="connsiteY5" fmla="*/ 3600000 h 3600000"/>
              <a:gd name="connsiteX6" fmla="*/ 3249000 w 3429000"/>
              <a:gd name="connsiteY6" fmla="*/ 3600000 h 3600000"/>
              <a:gd name="connsiteX7" fmla="*/ 3249000 w 34290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9000" h="3600000">
                <a:moveTo>
                  <a:pt x="0" y="180000"/>
                </a:moveTo>
                <a:lnTo>
                  <a:pt x="0" y="0"/>
                </a:lnTo>
                <a:lnTo>
                  <a:pt x="3249000" y="0"/>
                </a:lnTo>
                <a:lnTo>
                  <a:pt x="3429000" y="0"/>
                </a:lnTo>
                <a:lnTo>
                  <a:pt x="3429000" y="180000"/>
                </a:lnTo>
                <a:lnTo>
                  <a:pt x="3429000" y="3600000"/>
                </a:lnTo>
                <a:lnTo>
                  <a:pt x="3249000" y="3600000"/>
                </a:lnTo>
                <a:lnTo>
                  <a:pt x="32490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3429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682863"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682863"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4445432"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4445432"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208000"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208000"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908907"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71476"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434044"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6" name="Freeform: Shape 25">
            <a:extLst>
              <a:ext uri="{FF2B5EF4-FFF2-40B4-BE49-F238E27FC236}">
                <a16:creationId xmlns:a16="http://schemas.microsoft.com/office/drawing/2014/main" xmlns="" id="{AEA98CFA-B2A7-4BCC-B1DC-01CFAD2DD65E}"/>
              </a:ext>
            </a:extLst>
          </p:cNvPr>
          <p:cNvSpPr/>
          <p:nvPr userDrawn="1"/>
        </p:nvSpPr>
        <p:spPr>
          <a:xfrm rot="5400000">
            <a:off x="8677500" y="-85500"/>
            <a:ext cx="3429000" cy="3600000"/>
          </a:xfrm>
          <a:custGeom>
            <a:avLst/>
            <a:gdLst>
              <a:gd name="connsiteX0" fmla="*/ 0 w 3429000"/>
              <a:gd name="connsiteY0" fmla="*/ 3600000 h 3600000"/>
              <a:gd name="connsiteX1" fmla="*/ 0 w 3429000"/>
              <a:gd name="connsiteY1" fmla="*/ 0 h 3600000"/>
              <a:gd name="connsiteX2" fmla="*/ 180000 w 3429000"/>
              <a:gd name="connsiteY2" fmla="*/ 0 h 3600000"/>
              <a:gd name="connsiteX3" fmla="*/ 3429000 w 3429000"/>
              <a:gd name="connsiteY3" fmla="*/ 0 h 3600000"/>
              <a:gd name="connsiteX4" fmla="*/ 3429000 w 3429000"/>
              <a:gd name="connsiteY4" fmla="*/ 180000 h 3600000"/>
              <a:gd name="connsiteX5" fmla="*/ 180000 w 3429000"/>
              <a:gd name="connsiteY5" fmla="*/ 180000 h 3600000"/>
              <a:gd name="connsiteX6" fmla="*/ 180000 w 34290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9000" h="3600000">
                <a:moveTo>
                  <a:pt x="0" y="3600000"/>
                </a:moveTo>
                <a:lnTo>
                  <a:pt x="0" y="0"/>
                </a:lnTo>
                <a:lnTo>
                  <a:pt x="180000" y="0"/>
                </a:lnTo>
                <a:lnTo>
                  <a:pt x="3429000" y="0"/>
                </a:lnTo>
                <a:lnTo>
                  <a:pt x="34290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2142598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 Dark">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E752CBEE-7696-40FC-AB0E-8790B179D18C}"/>
              </a:ext>
            </a:extLst>
          </p:cNvPr>
          <p:cNvSpPr/>
          <p:nvPr userDrawn="1"/>
        </p:nvSpPr>
        <p:spPr>
          <a:xfrm rot="5400000">
            <a:off x="8188485" y="2854485"/>
            <a:ext cx="4407031" cy="3600000"/>
          </a:xfrm>
          <a:custGeom>
            <a:avLst/>
            <a:gdLst>
              <a:gd name="connsiteX0" fmla="*/ 0 w 4407031"/>
              <a:gd name="connsiteY0" fmla="*/ 180000 h 3600000"/>
              <a:gd name="connsiteX1" fmla="*/ 0 w 4407031"/>
              <a:gd name="connsiteY1" fmla="*/ 0 h 3600000"/>
              <a:gd name="connsiteX2" fmla="*/ 4227031 w 4407031"/>
              <a:gd name="connsiteY2" fmla="*/ 0 h 3600000"/>
              <a:gd name="connsiteX3" fmla="*/ 4407031 w 4407031"/>
              <a:gd name="connsiteY3" fmla="*/ 0 h 3600000"/>
              <a:gd name="connsiteX4" fmla="*/ 4407031 w 4407031"/>
              <a:gd name="connsiteY4" fmla="*/ 180000 h 3600000"/>
              <a:gd name="connsiteX5" fmla="*/ 4407031 w 4407031"/>
              <a:gd name="connsiteY5" fmla="*/ 3600000 h 3600000"/>
              <a:gd name="connsiteX6" fmla="*/ 4227031 w 4407031"/>
              <a:gd name="connsiteY6" fmla="*/ 3600000 h 3600000"/>
              <a:gd name="connsiteX7" fmla="*/ 4227031 w 4407031"/>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07031" h="3600000">
                <a:moveTo>
                  <a:pt x="0" y="180000"/>
                </a:moveTo>
                <a:lnTo>
                  <a:pt x="0" y="0"/>
                </a:lnTo>
                <a:lnTo>
                  <a:pt x="4227031" y="0"/>
                </a:lnTo>
                <a:lnTo>
                  <a:pt x="4407031" y="0"/>
                </a:lnTo>
                <a:lnTo>
                  <a:pt x="4407031" y="180000"/>
                </a:lnTo>
                <a:lnTo>
                  <a:pt x="4407031" y="3600000"/>
                </a:lnTo>
                <a:lnTo>
                  <a:pt x="4227031" y="3600000"/>
                </a:lnTo>
                <a:lnTo>
                  <a:pt x="4227031"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2451405"/>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26" name="Freeform: Shape 25">
            <a:extLst>
              <a:ext uri="{FF2B5EF4-FFF2-40B4-BE49-F238E27FC236}">
                <a16:creationId xmlns:a16="http://schemas.microsoft.com/office/drawing/2014/main" xmlns="" id="{89445125-53D2-43B3-8ABC-C88E463BE7DD}"/>
              </a:ext>
            </a:extLst>
          </p:cNvPr>
          <p:cNvSpPr/>
          <p:nvPr userDrawn="1"/>
        </p:nvSpPr>
        <p:spPr>
          <a:xfrm rot="5400000">
            <a:off x="9166516" y="-574515"/>
            <a:ext cx="2450969" cy="3600000"/>
          </a:xfrm>
          <a:custGeom>
            <a:avLst/>
            <a:gdLst>
              <a:gd name="connsiteX0" fmla="*/ 0 w 2450969"/>
              <a:gd name="connsiteY0" fmla="*/ 3600000 h 3600000"/>
              <a:gd name="connsiteX1" fmla="*/ 0 w 2450969"/>
              <a:gd name="connsiteY1" fmla="*/ 0 h 3600000"/>
              <a:gd name="connsiteX2" fmla="*/ 180000 w 2450969"/>
              <a:gd name="connsiteY2" fmla="*/ 0 h 3600000"/>
              <a:gd name="connsiteX3" fmla="*/ 2450969 w 2450969"/>
              <a:gd name="connsiteY3" fmla="*/ 0 h 3600000"/>
              <a:gd name="connsiteX4" fmla="*/ 2450969 w 2450969"/>
              <a:gd name="connsiteY4" fmla="*/ 180000 h 3600000"/>
              <a:gd name="connsiteX5" fmla="*/ 180000 w 2450969"/>
              <a:gd name="connsiteY5" fmla="*/ 180000 h 3600000"/>
              <a:gd name="connsiteX6" fmla="*/ 180000 w 2450969"/>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0969" h="3600000">
                <a:moveTo>
                  <a:pt x="0" y="3600000"/>
                </a:moveTo>
                <a:lnTo>
                  <a:pt x="0" y="0"/>
                </a:lnTo>
                <a:lnTo>
                  <a:pt x="180000" y="0"/>
                </a:lnTo>
                <a:lnTo>
                  <a:pt x="2450969" y="0"/>
                </a:lnTo>
                <a:lnTo>
                  <a:pt x="2450969"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975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Only - Full Photo">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3">
            <a:extLst>
              <a:ext uri="{FF2B5EF4-FFF2-40B4-BE49-F238E27FC236}">
                <a16:creationId xmlns:a16="http://schemas.microsoft.com/office/drawing/2014/main" xmlns="" id="{0A18EF7D-14D0-4362-B8BD-722D3D54D429}"/>
              </a:ext>
            </a:extLst>
          </p:cNvPr>
          <p:cNvSpPr>
            <a:spLocks noGrp="1"/>
          </p:cNvSpPr>
          <p:nvPr>
            <p:ph type="body" sz="quarter" idx="13"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dirty="0"/>
              <a:t>SUBTITLE</a:t>
            </a:r>
          </a:p>
        </p:txBody>
      </p:sp>
    </p:spTree>
    <p:extLst>
      <p:ext uri="{BB962C8B-B14F-4D97-AF65-F5344CB8AC3E}">
        <p14:creationId xmlns:p14="http://schemas.microsoft.com/office/powerpoint/2010/main" xmlns="" val="203936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Subtitle Only - Ligh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567FF01B-795B-4F5D-87AF-6CAA8DD5D48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3" name="Title 2">
            <a:extLst>
              <a:ext uri="{FF2B5EF4-FFF2-40B4-BE49-F238E27FC236}">
                <a16:creationId xmlns:a16="http://schemas.microsoft.com/office/drawing/2014/main" xmlns="" id="{72F32FC1-1FF6-4874-9835-EB1A90F7E9F5}"/>
              </a:ext>
            </a:extLst>
          </p:cNvPr>
          <p:cNvSpPr>
            <a:spLocks noGrp="1"/>
          </p:cNvSpPr>
          <p:nvPr>
            <p:ph type="title"/>
          </p:nvPr>
        </p:nvSpPr>
        <p:spPr/>
        <p:txBody>
          <a:bodyPr/>
          <a:lstStyle/>
          <a:p>
            <a:r>
              <a:rPr lang="en-US"/>
              <a:t>Click to edit Master title style</a:t>
            </a:r>
          </a:p>
        </p:txBody>
      </p:sp>
      <p:sp>
        <p:nvSpPr>
          <p:cNvPr id="10" name="Freeform: Shape 9">
            <a:extLst>
              <a:ext uri="{FF2B5EF4-FFF2-40B4-BE49-F238E27FC236}">
                <a16:creationId xmlns:a16="http://schemas.microsoft.com/office/drawing/2014/main" xmlns="" id="{83039E70-36A3-46C1-B30E-CA4CC0B36C5D}"/>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85773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9A5246D-ECE9-473C-953D-D56C3F7B32F8}"/>
              </a:ext>
            </a:extLst>
          </p:cNvPr>
          <p:cNvSpPr>
            <a:spLocks noGrp="1"/>
          </p:cNvSpPr>
          <p:nvPr>
            <p:ph type="title"/>
          </p:nvPr>
        </p:nvSpPr>
        <p:spPr>
          <a:xfrm>
            <a:off x="684000" y="808186"/>
            <a:ext cx="7560000" cy="370166"/>
          </a:xfrm>
          <a:prstGeom prst="rect">
            <a:avLst/>
          </a:prstGeom>
        </p:spPr>
        <p:txBody>
          <a:bodyPr vert="horz" lIns="0" tIns="0" rIns="0" bIns="0" rtlCol="0" anchor="t">
            <a:noAutofit/>
          </a:bodyPr>
          <a:lstStyle/>
          <a:p>
            <a:r>
              <a:rPr lang="en-US" noProof="0"/>
              <a:t>Click to edit Master title style</a:t>
            </a:r>
            <a:endParaRPr lang="en-US" noProof="0" dirty="0"/>
          </a:p>
        </p:txBody>
      </p:sp>
      <p:sp>
        <p:nvSpPr>
          <p:cNvPr id="3" name="Text Placeholder 2">
            <a:extLst>
              <a:ext uri="{FF2B5EF4-FFF2-40B4-BE49-F238E27FC236}">
                <a16:creationId xmlns:a16="http://schemas.microsoft.com/office/drawing/2014/main" xmlns="" id="{65D946F0-677D-45B4-83B9-FD3BD3FFCA3C}"/>
              </a:ext>
            </a:extLst>
          </p:cNvPr>
          <p:cNvSpPr>
            <a:spLocks noGrp="1"/>
          </p:cNvSpPr>
          <p:nvPr>
            <p:ph type="body" idx="1"/>
          </p:nvPr>
        </p:nvSpPr>
        <p:spPr>
          <a:xfrm>
            <a:off x="684000" y="1825625"/>
            <a:ext cx="10800000" cy="43200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a:extLst>
              <a:ext uri="{FF2B5EF4-FFF2-40B4-BE49-F238E27FC236}">
                <a16:creationId xmlns:a16="http://schemas.microsoft.com/office/drawing/2014/main" xmlns="" id="{1445BE21-FA72-48F5-9A53-134902BF63DC}"/>
              </a:ext>
            </a:extLst>
          </p:cNvPr>
          <p:cNvSpPr>
            <a:spLocks noGrp="1"/>
          </p:cNvSpPr>
          <p:nvPr>
            <p:ph type="ftr" sz="quarter" idx="3"/>
          </p:nvPr>
        </p:nvSpPr>
        <p:spPr>
          <a:xfrm>
            <a:off x="288000" y="6192000"/>
            <a:ext cx="7560000" cy="360000"/>
          </a:xfrm>
          <a:prstGeom prst="rect">
            <a:avLst/>
          </a:prstGeom>
        </p:spPr>
        <p:txBody>
          <a:bodyPr vert="horz" lIns="0" tIns="0" rIns="0" bIns="0" rtlCol="0" anchor="b"/>
          <a:lstStyle>
            <a:lvl1pPr algn="l">
              <a:defRPr sz="8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70F79B29-5421-49A7-A511-D916B66A8890}"/>
              </a:ext>
            </a:extLst>
          </p:cNvPr>
          <p:cNvSpPr>
            <a:spLocks noGrp="1"/>
          </p:cNvSpPr>
          <p:nvPr>
            <p:ph type="sldNum" sz="quarter" idx="4"/>
          </p:nvPr>
        </p:nvSpPr>
        <p:spPr>
          <a:xfrm>
            <a:off x="11575764" y="6241764"/>
            <a:ext cx="270474" cy="270474"/>
          </a:xfrm>
          <a:prstGeom prst="ellipse">
            <a:avLst/>
          </a:prstGeom>
          <a:solidFill>
            <a:schemeClr val="accent1"/>
          </a:solidFill>
        </p:spPr>
        <p:txBody>
          <a:bodyPr vert="horz" lIns="0" tIns="0" rIns="0" bIns="0" rtlCol="0" anchor="ctr"/>
          <a:lstStyle>
            <a:lvl1pPr algn="ctr">
              <a:defRPr sz="1000">
                <a:solidFill>
                  <a:schemeClr val="tx2"/>
                </a:solidFill>
              </a:defRPr>
            </a:lvl1pPr>
          </a:lstStyle>
          <a:p>
            <a:fld id="{EECC7194-A4D0-457B-9D3E-53681723AFF7}" type="slidenum">
              <a:rPr lang="en-US" noProof="0" smtClean="0"/>
              <a:pPr/>
              <a:t>‹#›</a:t>
            </a:fld>
            <a:endParaRPr lang="en-US" noProof="0" dirty="0"/>
          </a:p>
        </p:txBody>
      </p:sp>
    </p:spTree>
    <p:extLst>
      <p:ext uri="{BB962C8B-B14F-4D97-AF65-F5344CB8AC3E}">
        <p14:creationId xmlns:p14="http://schemas.microsoft.com/office/powerpoint/2010/main" xmlns="" val="327892528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50" r:id="rId12"/>
    <p:sldLayoutId id="2147483669" r:id="rId13"/>
  </p:sldLayoutIdLst>
  <p:hf hdr="0" ftr="0" dt="0"/>
  <p:txStyles>
    <p:titleStyle>
      <a:lvl1pPr algn="l" defTabSz="914400" rtl="0" eaLnBrk="1" latinLnBrk="0" hangingPunct="1">
        <a:lnSpc>
          <a:spcPct val="90000"/>
        </a:lnSpc>
        <a:spcBef>
          <a:spcPct val="0"/>
        </a:spcBef>
        <a:buNone/>
        <a:defRPr sz="3200" b="1" kern="1200" cap="all" spc="-150" baseline="0">
          <a:solidFill>
            <a:schemeClr val="accent2"/>
          </a:solidFill>
          <a:latin typeface="+mj-lt"/>
          <a:ea typeface="+mj-ea"/>
          <a:cs typeface="+mj-cs"/>
        </a:defRPr>
      </a:lvl1pPr>
    </p:titleStyle>
    <p:body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alpha val="80000"/>
          </a:schemeClr>
        </a:solidFill>
        <a:effectLst/>
      </p:bgPr>
    </p:bg>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xmlns="" id="{8F02F647-7DBC-4618-AFF3-8CED69C5CDEF}"/>
              </a:ext>
            </a:extLst>
          </p:cNvPr>
          <p:cNvPicPr>
            <a:picLocks noGrp="1" noChangeAspect="1"/>
          </p:cNvPicPr>
          <p:nvPr>
            <p:ph type="pic" sz="quarter" idx="12"/>
          </p:nvPr>
        </p:nvPicPr>
        <p:blipFill>
          <a:blip r:embed="rId3">
            <a:extLst>
              <a:ext uri="{28A0092B-C50C-407E-A947-70E740481C1C}">
                <a14:useLocalDpi xmlns:a14="http://schemas.microsoft.com/office/drawing/2010/main" xmlns="" val="0"/>
              </a:ext>
            </a:extLst>
          </a:blip>
          <a:srcRect/>
          <a:stretch/>
        </p:blipFill>
        <p:spPr>
          <a:xfrm>
            <a:off x="22382" y="15240"/>
            <a:ext cx="12169618" cy="6827520"/>
          </a:xfrm>
        </p:spPr>
      </p:pic>
      <p:sp>
        <p:nvSpPr>
          <p:cNvPr id="3" name="Title 2">
            <a:extLst>
              <a:ext uri="{FF2B5EF4-FFF2-40B4-BE49-F238E27FC236}">
                <a16:creationId xmlns:a16="http://schemas.microsoft.com/office/drawing/2014/main" xmlns="" id="{B8D8E648-93B0-47FF-A306-492EFF7FC499}"/>
              </a:ext>
            </a:extLst>
          </p:cNvPr>
          <p:cNvSpPr>
            <a:spLocks noGrp="1"/>
          </p:cNvSpPr>
          <p:nvPr>
            <p:ph type="ctrTitle"/>
          </p:nvPr>
        </p:nvSpPr>
        <p:spPr>
          <a:xfrm>
            <a:off x="3075709" y="0"/>
            <a:ext cx="9116290" cy="6857999"/>
          </a:xfrm>
        </p:spPr>
        <p:txBody>
          <a:bodyPr/>
          <a:lstStyle/>
          <a:p>
            <a:pPr>
              <a:lnSpc>
                <a:spcPct val="110000"/>
              </a:lnSpc>
            </a:pPr>
            <a:r>
              <a:rPr lang="en-US" sz="4400" cap="small" dirty="0">
                <a:latin typeface="Century Schoolbook" panose="02040604050505020304" pitchFamily="18" charset="0"/>
                <a:ea typeface="Arial Unicode MS" panose="020B0604020202020204" pitchFamily="34" charset="-128"/>
                <a:cs typeface="Times New Roman" panose="02020603050405020304" pitchFamily="18" charset="0"/>
              </a:rPr>
              <a:t>Disaster Preparedness Plan Toolkit Use</a:t>
            </a:r>
            <a:endPar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Subtitle 3">
            <a:extLst>
              <a:ext uri="{FF2B5EF4-FFF2-40B4-BE49-F238E27FC236}">
                <a16:creationId xmlns:a16="http://schemas.microsoft.com/office/drawing/2014/main" xmlns="" id="{64857D70-F12B-4E1B-99F8-92DAD4349846}"/>
              </a:ext>
            </a:extLst>
          </p:cNvPr>
          <p:cNvSpPr>
            <a:spLocks noGrp="1"/>
          </p:cNvSpPr>
          <p:nvPr>
            <p:ph type="subTitle" idx="1"/>
          </p:nvPr>
        </p:nvSpPr>
        <p:spPr>
          <a:xfrm>
            <a:off x="4075625" y="5278582"/>
            <a:ext cx="4379277" cy="1468582"/>
          </a:xfrm>
          <a:gradFill>
            <a:gsLst>
              <a:gs pos="8000">
                <a:schemeClr val="tx2"/>
              </a:gs>
              <a:gs pos="100000">
                <a:schemeClr val="accent2"/>
              </a:gs>
            </a:gsLst>
            <a:lin ang="14400000" scaled="0"/>
          </a:gradFill>
        </p:spPr>
        <p:txBody>
          <a:bodyPr/>
          <a:lstStyle/>
          <a:p>
            <a:pPr algn="ctr">
              <a:spcAft>
                <a:spcPts val="0"/>
              </a:spcAft>
            </a:pPr>
            <a:r>
              <a:rPr lang="en-US" sz="1800" b="0" i="0" dirty="0"/>
              <a:t>Student’s Name</a:t>
            </a:r>
          </a:p>
          <a:p>
            <a:pPr algn="ctr">
              <a:spcAft>
                <a:spcPts val="0"/>
              </a:spcAft>
            </a:pPr>
            <a:r>
              <a:rPr lang="en-US" sz="1800" b="0" i="0" dirty="0"/>
              <a:t>Institution of Affiliation</a:t>
            </a:r>
          </a:p>
          <a:p>
            <a:pPr algn="ctr">
              <a:spcAft>
                <a:spcPts val="0"/>
              </a:spcAft>
            </a:pPr>
            <a:r>
              <a:rPr lang="en-US" sz="1800" b="0" i="0" dirty="0"/>
              <a:t>Date</a:t>
            </a:r>
          </a:p>
        </p:txBody>
      </p:sp>
    </p:spTree>
    <p:extLst>
      <p:ext uri="{BB962C8B-B14F-4D97-AF65-F5344CB8AC3E}">
        <p14:creationId xmlns:p14="http://schemas.microsoft.com/office/powerpoint/2010/main" xmlns="" val="85059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Introduction</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2</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Disaster preparedness plan ensures that healthcare providers conceptualize events that may occur and plan for them. End-of-life care is complex and a disaster can cause effects that are overwhelming for healthcare providers. </a:t>
            </a:r>
          </a:p>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Disaster affects the essential processes and functions of end of life care. This interruptions can lead to adverse health events and even death.</a:t>
            </a:r>
          </a:p>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Disaster preparedness enables planned response to events that affect end of life care. </a:t>
            </a:r>
          </a:p>
        </p:txBody>
      </p:sp>
    </p:spTree>
    <p:extLst>
      <p:ext uri="{BB962C8B-B14F-4D97-AF65-F5344CB8AC3E}">
        <p14:creationId xmlns:p14="http://schemas.microsoft.com/office/powerpoint/2010/main" xmlns="" val="4156574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cap="small" dirty="0">
                <a:solidFill>
                  <a:schemeClr val="bg1"/>
                </a:solidFill>
              </a:rPr>
              <a:t>Purpose</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3</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a:lnSpc>
                <a:spcPct val="15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The disaster preparedness toolkit offers step by step directions and useful resources for providing end-of-life with a safer, resilient, efficient and effective end of life care (</a:t>
            </a:r>
            <a:r>
              <a:rPr lang="en-US" sz="2400" b="0" i="0" dirty="0" err="1">
                <a:solidFill>
                  <a:srgbClr val="222222"/>
                </a:solidFill>
                <a:effectLst/>
                <a:latin typeface="Arial" panose="020B0604020202020204" pitchFamily="34" charset="0"/>
              </a:rPr>
              <a:t>Barndt</a:t>
            </a:r>
            <a:r>
              <a:rPr lang="en-US" sz="2400" b="0" i="0" dirty="0">
                <a:solidFill>
                  <a:srgbClr val="222222"/>
                </a:solidFill>
                <a:effectLst/>
                <a:latin typeface="Arial" panose="020B0604020202020204" pitchFamily="34" charset="0"/>
              </a:rPr>
              <a:t>, 2018)</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The tool kit is intended to be used by end of life patient’s care givers, family members, nurses, social workers, and other healthcare providers prepared for patients for end-of-life.</a:t>
            </a:r>
          </a:p>
          <a:p>
            <a:pPr>
              <a:lnSpc>
                <a:spcPct val="150000"/>
              </a:lnSpc>
              <a:buClrTx/>
              <a:buFont typeface="Wingdings"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In a disaster, preparedness is critical to ensures that appropriate, safe, quality, reliable, and efficient care is provided to end-of-life patients. </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buClrTx/>
              <a:buFont typeface="Wingdings" pitchFamily="2" charset="2"/>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37764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Disaster Preparedness Toolkit</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4</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150000"/>
              </a:lnSpc>
              <a:buClrTx/>
              <a:buFont typeface="Wingdings" pitchFamily="2" charset="2"/>
              <a:buChar char="§"/>
            </a:pPr>
            <a:r>
              <a:rPr lang="en-US" sz="2400" dirty="0">
                <a:latin typeface="Arial" panose="020B0604020202020204" pitchFamily="34" charset="0"/>
                <a:cs typeface="Arial" panose="020B0604020202020204" pitchFamily="34" charset="0"/>
              </a:rPr>
              <a:t>The tool kit offers a guide on how to prepare and respond to a disaster in end of life patient care. As care coordinators it is our responsibility to ensure that an appropriate disaster preparedness plan is in place and is implemented appropriately. The standards of care for end of life care apply before, during and after a disaster. </a:t>
            </a:r>
          </a:p>
          <a:p>
            <a:pPr>
              <a:lnSpc>
                <a:spcPct val="150000"/>
              </a:lnSpc>
              <a:buClrTx/>
              <a:buFont typeface="Wingdings" pitchFamily="2" charset="2"/>
              <a:buChar char="§"/>
            </a:pPr>
            <a:r>
              <a:rPr lang="en-US" sz="2400" dirty="0">
                <a:latin typeface="Arial" panose="020B0604020202020204" pitchFamily="34" charset="0"/>
                <a:cs typeface="Arial" panose="020B0604020202020204" pitchFamily="34" charset="0"/>
              </a:rPr>
              <a:t>The tool kit provides a variety of preparedness for patient assessment, management planning and medication management to enhance the possibility of achieving positive outcomes. </a:t>
            </a:r>
          </a:p>
          <a:p>
            <a:pPr>
              <a:lnSpc>
                <a:spcPct val="150000"/>
              </a:lnSpc>
              <a:buClrTx/>
              <a:buFont typeface="Wingdings" pitchFamily="2" charset="2"/>
              <a:buChar char="§"/>
            </a:pPr>
            <a:r>
              <a:rPr lang="en-US" sz="2400" dirty="0">
                <a:latin typeface="Arial" panose="020B0604020202020204" pitchFamily="34" charset="0"/>
                <a:cs typeface="Arial" panose="020B0604020202020204" pitchFamily="34" charset="0"/>
              </a:rPr>
              <a:t>It provides information on various personnel and material resources available for end-of-life care coordination. </a:t>
            </a:r>
          </a:p>
        </p:txBody>
      </p:sp>
    </p:spTree>
    <p:extLst>
      <p:ext uri="{BB962C8B-B14F-4D97-AF65-F5344CB8AC3E}">
        <p14:creationId xmlns:p14="http://schemas.microsoft.com/office/powerpoint/2010/main" xmlns="" val="1269360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Elements of a Disaster Preparedness Toolkit</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5</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15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Disaster preparedness entails taking preparation measures to minimize the impacts of disasters. It entails predicting and mitigating the impact on people and responding effectively to cope with the consequences of this disasters</a:t>
            </a: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5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Disaster preparedness ensures that appropriate procedures, resources and system are put in place to help those affected by disaster (</a:t>
            </a:r>
            <a:r>
              <a:rPr lang="en-US" sz="2400" b="0" i="0" dirty="0" err="1">
                <a:solidFill>
                  <a:srgbClr val="222222"/>
                </a:solidFill>
                <a:effectLst/>
                <a:latin typeface="Arial" panose="020B0604020202020204" pitchFamily="34" charset="0"/>
              </a:rPr>
              <a:t>Ersek</a:t>
            </a:r>
            <a:r>
              <a:rPr lang="en-US" sz="2400" b="0" i="0" dirty="0">
                <a:solidFill>
                  <a:srgbClr val="222222"/>
                </a:solidFill>
                <a:effectLst/>
                <a:latin typeface="Arial" panose="020B0604020202020204" pitchFamily="34" charset="0"/>
              </a:rPr>
              <a:t> et al., 2021)</a:t>
            </a:r>
            <a:r>
              <a:rPr lang="en-US" sz="2400" dirty="0">
                <a:effectLst/>
                <a:latin typeface="Arial" panose="020B0604020202020204" pitchFamily="34" charset="0"/>
                <a:ea typeface="Calibri" panose="020F0502020204030204" pitchFamily="34" charset="0"/>
                <a:cs typeface="Arial" panose="020B0604020202020204" pitchFamily="34" charset="0"/>
              </a:rPr>
              <a:t>. Key elements of disaster preparedness toolkit include;</a:t>
            </a:r>
          </a:p>
          <a:p>
            <a:pPr lvl="3">
              <a:lnSpc>
                <a:spcPct val="150000"/>
              </a:lnSpc>
              <a:buClrTx/>
              <a:buFont typeface="Wingdings" panose="05000000000000000000" pitchFamily="2" charset="2"/>
              <a:buChar char="q"/>
            </a:pPr>
            <a:r>
              <a:rPr lang="en-US" sz="2400" dirty="0">
                <a:effectLst/>
                <a:latin typeface="Arial" panose="020B0604020202020204" pitchFamily="34" charset="0"/>
                <a:ea typeface="Calibri" panose="020F0502020204030204" pitchFamily="34" charset="0"/>
                <a:cs typeface="Arial" panose="020B0604020202020204" pitchFamily="34" charset="0"/>
              </a:rPr>
              <a:t>Communication</a:t>
            </a:r>
          </a:p>
          <a:p>
            <a:pPr lvl="3">
              <a:lnSpc>
                <a:spcPct val="150000"/>
              </a:lnSpc>
              <a:buClrTx/>
              <a:buFont typeface="Wingdings" panose="05000000000000000000" pitchFamily="2" charset="2"/>
              <a:buChar char="q"/>
            </a:pPr>
            <a:r>
              <a:rPr lang="en-US" sz="2400" dirty="0">
                <a:latin typeface="Arial" panose="020B0604020202020204" pitchFamily="34" charset="0"/>
                <a:ea typeface="Calibri" panose="020F0502020204030204" pitchFamily="34" charset="0"/>
                <a:cs typeface="Arial" panose="020B0604020202020204" pitchFamily="34" charset="0"/>
              </a:rPr>
              <a:t>G</a:t>
            </a:r>
            <a:r>
              <a:rPr lang="en-US" sz="2400" dirty="0">
                <a:effectLst/>
                <a:latin typeface="Arial" panose="020B0604020202020204" pitchFamily="34" charset="0"/>
                <a:ea typeface="Calibri" panose="020F0502020204030204" pitchFamily="34" charset="0"/>
                <a:cs typeface="Arial" panose="020B0604020202020204" pitchFamily="34" charset="0"/>
              </a:rPr>
              <a:t>uidelines</a:t>
            </a:r>
          </a:p>
          <a:p>
            <a:pPr lvl="3">
              <a:lnSpc>
                <a:spcPct val="150000"/>
              </a:lnSpc>
              <a:buClrTx/>
              <a:buFont typeface="Wingdings" panose="05000000000000000000" pitchFamily="2" charset="2"/>
              <a:buChar char="q"/>
            </a:pPr>
            <a:r>
              <a:rPr lang="en-US" sz="2400" dirty="0">
                <a:effectLst/>
                <a:latin typeface="Arial" panose="020B0604020202020204" pitchFamily="34" charset="0"/>
                <a:ea typeface="Calibri" panose="020F0502020204030204" pitchFamily="34" charset="0"/>
                <a:cs typeface="Arial" panose="020B0604020202020204" pitchFamily="34" charset="0"/>
              </a:rPr>
              <a:t>Protocols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108868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End-of-Life Patient Care Planning and Preparedness</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6</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Advance care planning is important for end-of-life care patients. It enables healthcare providers and patients have meaningful conversations about end of life care (</a:t>
            </a:r>
            <a:r>
              <a:rPr lang="en-US" sz="2400" b="0" i="0" dirty="0">
                <a:solidFill>
                  <a:srgbClr val="222222"/>
                </a:solidFill>
                <a:effectLst/>
                <a:latin typeface="Arial" panose="020B0604020202020204" pitchFamily="34" charset="0"/>
              </a:rPr>
              <a:t>Yadav et al., 2017)</a:t>
            </a:r>
            <a:r>
              <a:rPr lang="en-US" sz="2400" dirty="0">
                <a:latin typeface="Arial" panose="020B0604020202020204" pitchFamily="34" charset="0"/>
                <a:cs typeface="Arial" panose="020B0604020202020204" pitchFamily="34" charset="0"/>
              </a:rPr>
              <a:t>.</a:t>
            </a:r>
          </a:p>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It helps patients understand their conditions and how it may affect them in the future. </a:t>
            </a:r>
          </a:p>
          <a:p>
            <a:pPr>
              <a:lnSpc>
                <a:spcPct val="200000"/>
              </a:lnSpc>
              <a:buClrTx/>
              <a:buFont typeface="Wingdings" pitchFamily="2" charset="2"/>
              <a:buChar char="§"/>
            </a:pPr>
            <a:r>
              <a:rPr lang="en-US" sz="2400" dirty="0">
                <a:latin typeface="Arial" panose="020B0604020202020204" pitchFamily="34" charset="0"/>
                <a:cs typeface="Arial" panose="020B0604020202020204" pitchFamily="34" charset="0"/>
              </a:rPr>
              <a:t>Advance care planning also helps caregivers and healthcare providers to find out patients needs, preferences and wishes. </a:t>
            </a:r>
          </a:p>
        </p:txBody>
      </p:sp>
    </p:spTree>
    <p:extLst>
      <p:ext uri="{BB962C8B-B14F-4D97-AF65-F5344CB8AC3E}">
        <p14:creationId xmlns:p14="http://schemas.microsoft.com/office/powerpoint/2010/main" xmlns="" val="676214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Personnel and resources Available for End of Life Care</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7</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20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Difference social and health care personnel are involved in end of life care. </a:t>
            </a:r>
            <a:r>
              <a:rPr lang="en-US" sz="2400" dirty="0">
                <a:latin typeface="Arial" panose="020B0604020202020204" pitchFamily="34" charset="0"/>
                <a:ea typeface="Calibri" panose="020F0502020204030204" pitchFamily="34" charset="0"/>
                <a:cs typeface="Arial" panose="020B0604020202020204" pitchFamily="34" charset="0"/>
              </a:rPr>
              <a:t>T</a:t>
            </a:r>
            <a:r>
              <a:rPr lang="en-US" sz="2400" dirty="0">
                <a:effectLst/>
                <a:latin typeface="Arial" panose="020B0604020202020204" pitchFamily="34" charset="0"/>
                <a:ea typeface="Calibri" panose="020F0502020204030204" pitchFamily="34" charset="0"/>
                <a:cs typeface="Arial" panose="020B0604020202020204" pitchFamily="34" charset="0"/>
              </a:rPr>
              <a:t>hey include hospice staff, counsellors, hospital nurses and doctors, community nurses, chaplains, occupational therapists, physiotherapists, caregivers and general practitioners.</a:t>
            </a:r>
          </a:p>
          <a:p>
            <a:pPr>
              <a:lnSpc>
                <a:spcPct val="200000"/>
              </a:lnSpc>
              <a:buClrTx/>
              <a:buFont typeface="Wingdings"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Material resources required in an emergency of end of life care include critical care equipment, healthcare facilities, medications, and advanced directives. </a:t>
            </a:r>
          </a:p>
          <a:p>
            <a:pPr marL="0" indent="0">
              <a:lnSpc>
                <a:spcPct val="200000"/>
              </a:lnSpc>
              <a:buClrTx/>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13263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References</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8</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31508"/>
          </a:xfrm>
        </p:spPr>
        <p:txBody>
          <a:bodyPr/>
          <a:lstStyle/>
          <a:p>
            <a:pPr>
              <a:lnSpc>
                <a:spcPct val="200000"/>
              </a:lnSpc>
              <a:buClrTx/>
              <a:buFont typeface="Wingdings" pitchFamily="2" charset="2"/>
              <a:buChar char="§"/>
            </a:pPr>
            <a:r>
              <a:rPr lang="en-US" sz="2000" b="0" i="0" dirty="0" err="1">
                <a:solidFill>
                  <a:srgbClr val="222222"/>
                </a:solidFill>
                <a:effectLst/>
                <a:latin typeface="Arial" panose="020B0604020202020204" pitchFamily="34" charset="0"/>
              </a:rPr>
              <a:t>Barndt</a:t>
            </a:r>
            <a:r>
              <a:rPr lang="en-US" sz="2000" b="0" i="0" dirty="0">
                <a:solidFill>
                  <a:srgbClr val="222222"/>
                </a:solidFill>
                <a:effectLst/>
                <a:latin typeface="Arial" panose="020B0604020202020204" pitchFamily="34" charset="0"/>
              </a:rPr>
              <a:t>, S. N. (2018). Death in trauma: the role of the ACNP in patient advocacy and familial support in end-of-life care decision-making. </a:t>
            </a:r>
            <a:r>
              <a:rPr lang="en-US" sz="2000" b="0" i="1" dirty="0">
                <a:solidFill>
                  <a:srgbClr val="222222"/>
                </a:solidFill>
                <a:effectLst/>
                <a:latin typeface="Arial" panose="020B0604020202020204" pitchFamily="34" charset="0"/>
              </a:rPr>
              <a:t>Journal of Trauma Nursing| JTN</a:t>
            </a:r>
            <a:r>
              <a:rPr lang="en-US" sz="2000" b="0" i="0" dirty="0">
                <a:solidFill>
                  <a:srgbClr val="222222"/>
                </a:solidFill>
                <a:effectLst/>
                <a:latin typeface="Arial" panose="020B0604020202020204" pitchFamily="34" charset="0"/>
              </a:rPr>
              <a:t>, </a:t>
            </a:r>
            <a:r>
              <a:rPr lang="en-US" sz="2000" b="0" i="1" dirty="0">
                <a:solidFill>
                  <a:srgbClr val="222222"/>
                </a:solidFill>
                <a:effectLst/>
                <a:latin typeface="Arial" panose="020B0604020202020204" pitchFamily="34" charset="0"/>
              </a:rPr>
              <a:t>25</a:t>
            </a:r>
            <a:r>
              <a:rPr lang="en-US" sz="2000" b="0" i="0" dirty="0">
                <a:solidFill>
                  <a:srgbClr val="222222"/>
                </a:solidFill>
                <a:effectLst/>
                <a:latin typeface="Arial" panose="020B0604020202020204" pitchFamily="34" charset="0"/>
              </a:rPr>
              <a:t>(3), 171-176.</a:t>
            </a:r>
          </a:p>
          <a:p>
            <a:pPr>
              <a:lnSpc>
                <a:spcPct val="200000"/>
              </a:lnSpc>
              <a:buClrTx/>
              <a:buFont typeface="Wingdings" pitchFamily="2" charset="2"/>
              <a:buChar char="§"/>
            </a:pPr>
            <a:r>
              <a:rPr lang="en-US" sz="2000" b="0" i="0" dirty="0" err="1">
                <a:solidFill>
                  <a:srgbClr val="222222"/>
                </a:solidFill>
                <a:effectLst/>
                <a:latin typeface="Arial" panose="020B0604020202020204" pitchFamily="34" charset="0"/>
              </a:rPr>
              <a:t>Ersek</a:t>
            </a:r>
            <a:r>
              <a:rPr lang="en-US" sz="2000" b="0" i="0" dirty="0">
                <a:solidFill>
                  <a:srgbClr val="222222"/>
                </a:solidFill>
                <a:effectLst/>
                <a:latin typeface="Arial" panose="020B0604020202020204" pitchFamily="34" charset="0"/>
              </a:rPr>
              <a:t>, M., Smith, D., Griffin, H., Carpenter, J. G., Feder, S. L., Shreve, S. T., ... &amp; </a:t>
            </a:r>
            <a:r>
              <a:rPr lang="en-US" sz="2000" b="0" i="0" dirty="0" err="1">
                <a:solidFill>
                  <a:srgbClr val="222222"/>
                </a:solidFill>
                <a:effectLst/>
                <a:latin typeface="Arial" panose="020B0604020202020204" pitchFamily="34" charset="0"/>
              </a:rPr>
              <a:t>Kutney</a:t>
            </a:r>
            <a:r>
              <a:rPr lang="en-US" sz="2000" b="0" i="0" dirty="0">
                <a:solidFill>
                  <a:srgbClr val="222222"/>
                </a:solidFill>
                <a:effectLst/>
                <a:latin typeface="Arial" panose="020B0604020202020204" pitchFamily="34" charset="0"/>
              </a:rPr>
              <a:t>-Lee, A. (2021). End-of-life care in the time of COVID-19: Communication matters more than ever. </a:t>
            </a:r>
            <a:r>
              <a:rPr lang="en-US" sz="2000" b="0" i="1" dirty="0">
                <a:solidFill>
                  <a:srgbClr val="222222"/>
                </a:solidFill>
                <a:effectLst/>
                <a:latin typeface="Arial" panose="020B0604020202020204" pitchFamily="34" charset="0"/>
              </a:rPr>
              <a:t>Journal of pain and symptom management</a:t>
            </a:r>
            <a:r>
              <a:rPr lang="en-US" sz="2000" b="0" i="0" dirty="0">
                <a:solidFill>
                  <a:srgbClr val="222222"/>
                </a:solidFill>
                <a:effectLst/>
                <a:latin typeface="Arial" panose="020B0604020202020204" pitchFamily="34" charset="0"/>
              </a:rPr>
              <a:t>.</a:t>
            </a:r>
          </a:p>
          <a:p>
            <a:pPr>
              <a:lnSpc>
                <a:spcPct val="200000"/>
              </a:lnSpc>
              <a:buClrTx/>
              <a:buFont typeface="Wingdings" pitchFamily="2" charset="2"/>
              <a:buChar char="§"/>
            </a:pPr>
            <a:r>
              <a:rPr lang="en-US" sz="2000" b="0" i="0" dirty="0">
                <a:solidFill>
                  <a:srgbClr val="222222"/>
                </a:solidFill>
                <a:effectLst/>
                <a:latin typeface="Arial" panose="020B0604020202020204" pitchFamily="34" charset="0"/>
              </a:rPr>
              <a:t>Yadav, K. N., Gabler, N. B., Cooney, E., Kent, S., Kim, J., Herbst, N., ... &amp; Courtright, K. R. (2017). Approximately one in three US adults completes any type of advance directive for end-of-life care. </a:t>
            </a:r>
            <a:r>
              <a:rPr lang="en-US" sz="2000" b="0" i="1" dirty="0">
                <a:solidFill>
                  <a:srgbClr val="222222"/>
                </a:solidFill>
                <a:effectLst/>
                <a:latin typeface="Arial" panose="020B0604020202020204" pitchFamily="34" charset="0"/>
              </a:rPr>
              <a:t>Health Affairs</a:t>
            </a:r>
            <a:r>
              <a:rPr lang="en-US" sz="2000" b="0" i="0" dirty="0">
                <a:solidFill>
                  <a:srgbClr val="222222"/>
                </a:solidFill>
                <a:effectLst/>
                <a:latin typeface="Arial" panose="020B0604020202020204" pitchFamily="34" charset="0"/>
              </a:rPr>
              <a:t>, </a:t>
            </a:r>
            <a:r>
              <a:rPr lang="en-US" sz="2000" b="0" i="1" dirty="0">
                <a:solidFill>
                  <a:srgbClr val="222222"/>
                </a:solidFill>
                <a:effectLst/>
                <a:latin typeface="Arial" panose="020B0604020202020204" pitchFamily="34" charset="0"/>
              </a:rPr>
              <a:t>36</a:t>
            </a:r>
            <a:r>
              <a:rPr lang="en-US" sz="2000" b="0" i="0" dirty="0">
                <a:solidFill>
                  <a:srgbClr val="222222"/>
                </a:solidFill>
                <a:effectLst/>
                <a:latin typeface="Arial" panose="020B0604020202020204" pitchFamily="34" charset="0"/>
              </a:rPr>
              <a:t>(7), 1244-1251.</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0302104"/>
      </p:ext>
    </p:extLst>
  </p:cSld>
  <p:clrMapOvr>
    <a:masterClrMapping/>
  </p:clrMapOvr>
</p:sld>
</file>

<file path=ppt/theme/theme1.xml><?xml version="1.0" encoding="utf-8"?>
<a:theme xmlns:a="http://schemas.openxmlformats.org/drawingml/2006/main" name="Office Theme">
  <a:themeElements>
    <a:clrScheme name="MS Healthcare Pitch">
      <a:dk1>
        <a:sysClr val="windowText" lastClr="000000"/>
      </a:dk1>
      <a:lt1>
        <a:sysClr val="window" lastClr="FFFFFF"/>
      </a:lt1>
      <a:dk2>
        <a:srgbClr val="00292E"/>
      </a:dk2>
      <a:lt2>
        <a:srgbClr val="64B2C1"/>
      </a:lt2>
      <a:accent1>
        <a:srgbClr val="F0CDA1"/>
      </a:accent1>
      <a:accent2>
        <a:srgbClr val="107082"/>
      </a:accent2>
      <a:accent3>
        <a:srgbClr val="054854"/>
      </a:accent3>
      <a:accent4>
        <a:srgbClr val="00AEEF"/>
      </a:accent4>
      <a:accent5>
        <a:srgbClr val="F99927"/>
      </a:accent5>
      <a:accent6>
        <a:srgbClr val="EC7216"/>
      </a:accent6>
      <a:hlink>
        <a:srgbClr val="000000"/>
      </a:hlink>
      <a:folHlink>
        <a:srgbClr val="000000"/>
      </a:folHlink>
    </a:clrScheme>
    <a:fontScheme name="MS Healthcare Pitch">
      <a:majorFont>
        <a:latin typeface="Gill Sans MT"/>
        <a:ea typeface=""/>
        <a:cs typeface=""/>
      </a:majorFont>
      <a:minorFont>
        <a:latin typeface="Arial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2"/>
            </a:gs>
            <a:gs pos="100000">
              <a:schemeClr val="accent2"/>
            </a:gs>
          </a:gsLst>
          <a:lin ang="1440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SMB Healthcare Pitch Deck SB_v3" id="{F20654C3-30CB-4A23-AE37-CA3918CCFD51}" vid="{71C4247B-9648-406B-9B0E-E712402798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66BDC7-24D2-4343-8D41-18F9C23F860A}">
  <ds:schemaRefs>
    <ds:schemaRef ds:uri="http://schemas.microsoft.com/sharepoint/v3/contenttype/forms"/>
  </ds:schemaRefs>
</ds:datastoreItem>
</file>

<file path=customXml/itemProps2.xml><?xml version="1.0" encoding="utf-8"?>
<ds:datastoreItem xmlns:ds="http://schemas.openxmlformats.org/officeDocument/2006/customXml" ds:itemID="{AF4BDB64-2AF8-42D4-96C8-B6B6F098993C}">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533BAED8-F9E7-4D41-86E9-333473F909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815</Words>
  <Application>Microsoft Office PowerPoint</Application>
  <PresentationFormat>Custom</PresentationFormat>
  <Paragraphs>53</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Disaster Preparedness Plan Toolkit Use</vt:lpstr>
      <vt:lpstr>Introduction</vt:lpstr>
      <vt:lpstr>Purpose</vt:lpstr>
      <vt:lpstr>Disaster Preparedness Toolkit</vt:lpstr>
      <vt:lpstr>Elements of a Disaster Preparedness Toolkit</vt:lpstr>
      <vt:lpstr>End-of-Life Patient Care Planning and Preparedness</vt:lpstr>
      <vt:lpstr>Personnel and resources Available for End of Life Care</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2019-07-07T14:17:09Z</dcterms:created>
  <dcterms:modified xsi:type="dcterms:W3CDTF">2021-05-09T18:58:37Z</dcterms:modified>
</cp:coreProperties>
</file>